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9"/>
  </p:notesMasterIdLst>
  <p:handoutMasterIdLst>
    <p:handoutMasterId r:id="rId20"/>
  </p:handoutMasterIdLst>
  <p:sldIdLst>
    <p:sldId id="271" r:id="rId6"/>
    <p:sldId id="394" r:id="rId7"/>
    <p:sldId id="395" r:id="rId8"/>
    <p:sldId id="396" r:id="rId9"/>
    <p:sldId id="397" r:id="rId10"/>
    <p:sldId id="398" r:id="rId11"/>
    <p:sldId id="399" r:id="rId12"/>
    <p:sldId id="400" r:id="rId13"/>
    <p:sldId id="401" r:id="rId14"/>
    <p:sldId id="402" r:id="rId15"/>
    <p:sldId id="404" r:id="rId16"/>
    <p:sldId id="392" r:id="rId17"/>
    <p:sldId id="393"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37">
          <p15:clr>
            <a:srgbClr val="A4A3A4"/>
          </p15:clr>
        </p15:guide>
        <p15:guide id="3" orient="horz" pos="3744">
          <p15:clr>
            <a:srgbClr val="A4A3A4"/>
          </p15:clr>
        </p15:guide>
        <p15:guide id="4" orient="horz" pos="4141">
          <p15:clr>
            <a:srgbClr val="A4A3A4"/>
          </p15:clr>
        </p15:guide>
        <p15:guide id="5" pos="2880">
          <p15:clr>
            <a:srgbClr val="A4A3A4"/>
          </p15:clr>
        </p15:guide>
        <p15:guide id="6" pos="290">
          <p15:clr>
            <a:srgbClr val="A4A3A4"/>
          </p15:clr>
        </p15:guide>
        <p15:guide id="7" pos="5478">
          <p15:clr>
            <a:srgbClr val="A4A3A4"/>
          </p15:clr>
        </p15:guide>
        <p15:guide id="8" pos="1845">
          <p15:clr>
            <a:srgbClr val="A4A3A4"/>
          </p15:clr>
        </p15:guide>
        <p15:guide id="9" pos="3661">
          <p15:clr>
            <a:srgbClr val="A4A3A4"/>
          </p15:clr>
        </p15:guide>
        <p15:guide id="10" pos="4813">
          <p15:clr>
            <a:srgbClr val="A4A3A4"/>
          </p15:clr>
        </p15:guide>
        <p15:guide id="11" pos="2122">
          <p15:clr>
            <a:srgbClr val="A4A3A4"/>
          </p15:clr>
        </p15:guide>
        <p15:guide id="12" pos="3938">
          <p15:clr>
            <a:srgbClr val="A4A3A4"/>
          </p15:clr>
        </p15:guide>
        <p15:guide id="13" pos="2742">
          <p15:clr>
            <a:srgbClr val="A4A3A4"/>
          </p15:clr>
        </p15:guide>
        <p15:guide id="14" pos="3017">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F2"/>
    <a:srgbClr val="808285"/>
    <a:srgbClr val="666666"/>
    <a:srgbClr val="474747"/>
    <a:srgbClr val="93E3FF"/>
    <a:srgbClr val="47CFFF"/>
    <a:srgbClr val="00B0F0"/>
    <a:srgbClr val="E2E2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0844" autoAdjust="0"/>
  </p:normalViewPr>
  <p:slideViewPr>
    <p:cSldViewPr snapToGrid="0">
      <p:cViewPr varScale="1">
        <p:scale>
          <a:sx n="106" d="100"/>
          <a:sy n="106" d="100"/>
        </p:scale>
        <p:origin x="1686" y="96"/>
      </p:cViewPr>
      <p:guideLst>
        <p:guide orient="horz" pos="2160"/>
        <p:guide orient="horz" pos="1137"/>
        <p:guide orient="horz" pos="3744"/>
        <p:guide orient="horz" pos="4141"/>
        <p:guide pos="2880"/>
        <p:guide pos="290"/>
        <p:guide pos="5478"/>
        <p:guide pos="1845"/>
        <p:guide pos="3661"/>
        <p:guide pos="4813"/>
        <p:guide pos="2122"/>
        <p:guide pos="3938"/>
        <p:guide pos="2742"/>
        <p:guide pos="3017"/>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0" d="100"/>
          <a:sy n="70" d="100"/>
        </p:scale>
        <p:origin x="273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lIns="91440" tIns="45720" rIns="91440" bIns="45720" rtlCol="0"/>
          <a:lstStyle>
            <a:lvl1pPr algn="r">
              <a:defRPr sz="1200"/>
            </a:lvl1pPr>
          </a:lstStyle>
          <a:p>
            <a:fld id="{7C2E7A27-660E-48A7-9096-82C4B66CC22C}" type="datetimeFigureOut">
              <a:rPr lang="en-US" smtClean="0"/>
              <a:pPr/>
              <a:t>8/17/2015</a:t>
            </a:fld>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1440" tIns="45720" rIns="91440" bIns="45720" rtlCol="0" anchor="b"/>
          <a:lstStyle>
            <a:lvl1pPr algn="r">
              <a:defRPr sz="1200"/>
            </a:lvl1pPr>
          </a:lstStyle>
          <a:p>
            <a:fld id="{375243E8-1C51-4BF5-9A6E-FEB2A7267706}" type="slidenum">
              <a:rPr lang="en-US" smtClean="0"/>
              <a:pPr/>
              <a:t>‹#›</a:t>
            </a:fld>
            <a:endParaRPr lang="en-US"/>
          </a:p>
        </p:txBody>
      </p:sp>
    </p:spTree>
    <p:extLst>
      <p:ext uri="{BB962C8B-B14F-4D97-AF65-F5344CB8AC3E}">
        <p14:creationId xmlns:p14="http://schemas.microsoft.com/office/powerpoint/2010/main" val="240170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A507CFD2-E489-4839-8C22-A78E042BB45B}" type="datetimeFigureOut">
              <a:rPr lang="en-US" smtClean="0"/>
              <a:pPr/>
              <a:t>8/17/2015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B7EA4ABD-046D-4B62-9F3A-DA4F74D4CE05}" type="slidenum">
              <a:rPr lang="en-US" smtClean="0"/>
              <a:pPr/>
              <a:t>‹#›</a:t>
            </a:fld>
            <a:endParaRPr lang="en-US"/>
          </a:p>
        </p:txBody>
      </p:sp>
    </p:spTree>
    <p:extLst>
      <p:ext uri="{BB962C8B-B14F-4D97-AF65-F5344CB8AC3E}">
        <p14:creationId xmlns:p14="http://schemas.microsoft.com/office/powerpoint/2010/main" val="257511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school levy provides about a quarter of the money in the General Fund that the state spends on public schools. In addition, revenues from the sales tax, business and occupation tax, real estate excise tax, and other sources support public schools.  </a:t>
            </a:r>
          </a:p>
          <a:p>
            <a:endParaRPr lang="en-US" dirty="0" smtClean="0"/>
          </a:p>
          <a:p>
            <a:r>
              <a:rPr lang="en-US" dirty="0" smtClean="0"/>
              <a:t>The state school levy as we know it today was enacted in 1975. </a:t>
            </a:r>
          </a:p>
          <a:p>
            <a:r>
              <a:rPr lang="en-US" dirty="0" smtClean="0"/>
              <a:t>Prior to 1975, property owners paid a local regular school levy of $3.60 per $1,000. The local regular levy was replaced by the regular state levy and state aid was increased to replace the lost local revenue. Over the following few years, the state moved to fully fund basic education from the state General Fund.</a:t>
            </a:r>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a:t>
            </a:fld>
            <a:endParaRPr lang="en-US"/>
          </a:p>
        </p:txBody>
      </p:sp>
    </p:spTree>
    <p:extLst>
      <p:ext uri="{BB962C8B-B14F-4D97-AF65-F5344CB8AC3E}">
        <p14:creationId xmlns:p14="http://schemas.microsoft.com/office/powerpoint/2010/main" val="403635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a:t>
            </a:fld>
            <a:endParaRPr lang="en-US"/>
          </a:p>
        </p:txBody>
      </p:sp>
    </p:spTree>
    <p:extLst>
      <p:ext uri="{BB962C8B-B14F-4D97-AF65-F5344CB8AC3E}">
        <p14:creationId xmlns:p14="http://schemas.microsoft.com/office/powerpoint/2010/main" val="380366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school year shown in this graph…you have increased the pupil transportation by $108M, MSOC by $280M, and staffing allocations by $316M per school year. = $704M each year</a:t>
            </a:r>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5</a:t>
            </a:fld>
            <a:endParaRPr lang="en-US"/>
          </a:p>
        </p:txBody>
      </p:sp>
    </p:spTree>
    <p:extLst>
      <p:ext uri="{BB962C8B-B14F-4D97-AF65-F5344CB8AC3E}">
        <p14:creationId xmlns:p14="http://schemas.microsoft.com/office/powerpoint/2010/main" val="66318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62225"/>
            <a:ext cx="9144000" cy="1924050"/>
          </a:xfrm>
          <a:effectLst/>
        </p:spPr>
        <p:txBody>
          <a:bodyPr anchor="b" anchorCtr="1">
            <a:noAutofit/>
          </a:bodyPr>
          <a:lstStyle>
            <a:lvl1pPr algn="l">
              <a:lnSpc>
                <a:spcPts val="6000"/>
              </a:lnSpc>
              <a:defRPr kumimoji="0" lang="en-US" sz="6000" b="0" i="0" u="none" strike="noStrike" kern="1200" cap="none" spc="-300" normalizeH="0" baseline="0" noProof="0" dirty="0">
                <a:ln>
                  <a:noFill/>
                </a:ln>
                <a:gradFill>
                  <a:gsLst>
                    <a:gs pos="0">
                      <a:schemeClr val="accent1"/>
                    </a:gs>
                    <a:gs pos="100000">
                      <a:schemeClr val="accent1"/>
                    </a:gs>
                  </a:gsLst>
                  <a:lin ang="5400000" scaled="0"/>
                </a:gradFill>
                <a:effectLst/>
                <a:uLnTx/>
                <a:uFillTx/>
                <a:latin typeface="Segoe UI"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Subtitle 2"/>
          <p:cNvSpPr>
            <a:spLocks noGrp="1"/>
          </p:cNvSpPr>
          <p:nvPr>
            <p:ph type="subTitle" idx="1" hasCustomPrompt="1"/>
          </p:nvPr>
        </p:nvSpPr>
        <p:spPr>
          <a:xfrm>
            <a:off x="980554" y="4481145"/>
            <a:ext cx="7182892" cy="368301"/>
          </a:xfrm>
        </p:spPr>
        <p:txBody>
          <a:bodyPr lIns="0">
            <a:noAutofit/>
          </a:bodyPr>
          <a:lstStyle>
            <a:lvl1pPr marL="0" indent="0" algn="ctr">
              <a:buNone/>
              <a:defRPr sz="2000" b="1" cap="all" spc="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48071" y="5419672"/>
            <a:ext cx="3409943" cy="386325"/>
          </a:xfrm>
        </p:spPr>
        <p:txBody>
          <a:bodyPr vert="horz" lIns="0">
            <a:noAutofit/>
          </a:bodyPr>
          <a:lstStyle>
            <a:lvl1pPr algn="l">
              <a:lnSpc>
                <a:spcPct val="100000"/>
              </a:lnSpc>
              <a:buFontTx/>
              <a:buNone/>
              <a:defRPr kumimoji="0" lang="en-US" sz="1600" b="0" i="0" u="none" strike="noStrike" kern="1200" cap="none" spc="-70" normalizeH="0" baseline="0" noProof="0" dirty="0" smtClean="0">
                <a:ln>
                  <a:noFill/>
                </a:ln>
                <a:gradFill>
                  <a:gsLst>
                    <a:gs pos="0">
                      <a:srgbClr val="666666"/>
                    </a:gs>
                    <a:gs pos="100000">
                      <a:srgbClr val="666666"/>
                    </a:gs>
                  </a:gsLst>
                  <a:lin ang="5400000" scaled="0"/>
                </a:gradFill>
                <a:effectLst/>
                <a:uLnTx/>
                <a:uFillTx/>
                <a:latin typeface="Segoe UI Semibold"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p:txBody>
      </p:sp>
      <p:sp>
        <p:nvSpPr>
          <p:cNvPr id="6" name="Text Placeholder 5"/>
          <p:cNvSpPr>
            <a:spLocks noGrp="1"/>
          </p:cNvSpPr>
          <p:nvPr>
            <p:ph type="body" sz="quarter" idx="11" hasCustomPrompt="1"/>
          </p:nvPr>
        </p:nvSpPr>
        <p:spPr>
          <a:xfrm>
            <a:off x="648071" y="6284804"/>
            <a:ext cx="2733758" cy="427038"/>
          </a:xfrm>
        </p:spPr>
        <p:txBody>
          <a:bodyPr>
            <a:noAutofit/>
          </a:bodyPr>
          <a:lstStyle>
            <a:lvl1pPr algn="l">
              <a:buNone/>
              <a:defRPr kumimoji="0" lang="en-US" sz="1300" b="0" i="0" u="none" strike="noStrike" kern="1200" cap="none" spc="-70" normalizeH="0" baseline="0" noProof="0" dirty="0" smtClean="0">
                <a:ln>
                  <a:noFill/>
                </a:ln>
                <a:gradFill>
                  <a:gsLst>
                    <a:gs pos="0">
                      <a:srgbClr val="808285"/>
                    </a:gs>
                    <a:gs pos="100000">
                      <a:srgbClr val="808285"/>
                    </a:gs>
                  </a:gsLst>
                  <a:lin ang="5400000" scaled="0"/>
                </a:gradFill>
                <a:effectLst/>
                <a:uLnTx/>
                <a:uFillTx/>
                <a:latin typeface="+mj-lt"/>
                <a:ea typeface="Segoe UI" pitchFamily="34" charset="0"/>
                <a:cs typeface="Segoe UI" pitchFamily="34" charset="0"/>
              </a:defRPr>
            </a:lvl1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date</a:t>
            </a:r>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1" y="1804988"/>
            <a:ext cx="2468319" cy="4138612"/>
          </a:xfrm>
        </p:spPr>
        <p:txBody>
          <a:bodyPr lIns="0">
            <a:noAutofit/>
          </a:bodyPr>
          <a:lstStyle>
            <a:lvl1pPr marL="342900" indent="-342900">
              <a:buFont typeface="Wingdings" pitchFamily="2" charset="2"/>
              <a:buChar char="§"/>
              <a:defRPr sz="2400">
                <a:gradFill>
                  <a:gsLst>
                    <a:gs pos="0">
                      <a:srgbClr val="666666"/>
                    </a:gs>
                    <a:gs pos="100000">
                      <a:srgbClr val="666666"/>
                    </a:gs>
                  </a:gsLst>
                  <a:lin ang="5400000" scaled="0"/>
                </a:gradFill>
              </a:defRPr>
            </a:lvl1pPr>
            <a:lvl2pPr marL="800100" indent="-342900">
              <a:buFont typeface="Wingdings" pitchFamily="2" charset="2"/>
              <a:buChar char="§"/>
              <a:defRPr sz="2000">
                <a:gradFill>
                  <a:gsLst>
                    <a:gs pos="0">
                      <a:srgbClr val="666666"/>
                    </a:gs>
                    <a:gs pos="100000">
                      <a:srgbClr val="666666"/>
                    </a:gs>
                  </a:gsLst>
                  <a:lin ang="5400000" scaled="0"/>
                </a:gradFill>
              </a:defRPr>
            </a:lvl2pPr>
            <a:lvl3pPr marL="1257300" indent="-342900">
              <a:buFont typeface="Wingdings" pitchFamily="2" charset="2"/>
              <a:buChar char="§"/>
              <a:defRPr sz="2000">
                <a:gradFill>
                  <a:gsLst>
                    <a:gs pos="0">
                      <a:srgbClr val="666666"/>
                    </a:gs>
                    <a:gs pos="100000">
                      <a:srgbClr val="666666"/>
                    </a:gs>
                  </a:gsLst>
                  <a:lin ang="5400000" scaled="0"/>
                </a:gradFill>
              </a:defRPr>
            </a:lvl3pPr>
            <a:lvl4pPr marL="1657350" indent="-285750">
              <a:buFont typeface="Wingdings" pitchFamily="2" charset="2"/>
              <a:buChar char="§"/>
              <a:defRPr sz="1800">
                <a:gradFill>
                  <a:gsLst>
                    <a:gs pos="0">
                      <a:srgbClr val="666666"/>
                    </a:gs>
                    <a:gs pos="100000">
                      <a:srgbClr val="666666"/>
                    </a:gs>
                  </a:gsLst>
                  <a:lin ang="5400000" scaled="0"/>
                </a:gradFill>
              </a:defRPr>
            </a:lvl4pPr>
            <a:lvl5pPr marL="2114550" indent="-285750">
              <a:buFont typeface="Wingdings" pitchFamily="2" charset="2"/>
              <a:buChar char="§"/>
              <a:defRPr sz="1800">
                <a:gradFill>
                  <a:gsLst>
                    <a:gs pos="0">
                      <a:srgbClr val="666666"/>
                    </a:gs>
                    <a:gs pos="100000">
                      <a:srgbClr val="666666"/>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352203" y="1804988"/>
            <a:ext cx="2459328" cy="4138612"/>
          </a:xfrm>
        </p:spPr>
        <p:txBody>
          <a:bodyPr lIns="0">
            <a:noAutofit/>
          </a:bodyPr>
          <a:lstStyle>
            <a:lvl1pPr marL="342900" indent="-342900">
              <a:buFont typeface="Wingdings" pitchFamily="2" charset="2"/>
              <a:buChar char="§"/>
              <a:defRPr lang="en-US" sz="2400" kern="120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marL="800100" indent="-342900">
              <a:buFont typeface="Wingdings" pitchFamily="2" charset="2"/>
              <a:buChar char="§"/>
              <a:defRPr sz="2000">
                <a:gradFill>
                  <a:gsLst>
                    <a:gs pos="0">
                      <a:srgbClr val="666666"/>
                    </a:gs>
                    <a:gs pos="100000">
                      <a:srgbClr val="666666"/>
                    </a:gs>
                  </a:gsLst>
                  <a:lin ang="5400000" scaled="0"/>
                </a:gradFill>
              </a:defRPr>
            </a:lvl2pPr>
            <a:lvl3pPr marL="1257300" indent="-342900">
              <a:buFont typeface="Wingdings" pitchFamily="2" charset="2"/>
              <a:buChar char="§"/>
              <a:defRPr sz="2000">
                <a:gradFill>
                  <a:gsLst>
                    <a:gs pos="0">
                      <a:srgbClr val="666666"/>
                    </a:gs>
                    <a:gs pos="100000">
                      <a:srgbClr val="666666"/>
                    </a:gs>
                  </a:gsLst>
                  <a:lin ang="5400000" scaled="0"/>
                </a:gradFill>
              </a:defRPr>
            </a:lvl3pPr>
            <a:lvl4pPr marL="1657350" indent="-285750">
              <a:buFont typeface="Wingdings" pitchFamily="2" charset="2"/>
              <a:buChar char="§"/>
              <a:defRPr sz="1800">
                <a:gradFill>
                  <a:gsLst>
                    <a:gs pos="0">
                      <a:srgbClr val="666666"/>
                    </a:gs>
                    <a:gs pos="100000">
                      <a:srgbClr val="666666"/>
                    </a:gs>
                  </a:gsLst>
                  <a:lin ang="5400000" scaled="0"/>
                </a:gradFill>
              </a:defRPr>
            </a:lvl4pPr>
            <a:lvl5pPr marL="2114550" indent="-285750">
              <a:buFont typeface="Wingdings" pitchFamily="2" charset="2"/>
              <a:buChar char="§"/>
              <a:defRPr sz="1800">
                <a:gradFill>
                  <a:gsLst>
                    <a:gs pos="0">
                      <a:srgbClr val="666666"/>
                    </a:gs>
                    <a:gs pos="100000">
                      <a:srgbClr val="666666"/>
                    </a:gs>
                  </a:gsLst>
                  <a:lin ang="5400000" scaled="0"/>
                </a:gra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4"/>
          </p:nvPr>
        </p:nvSpPr>
        <p:spPr>
          <a:xfrm>
            <a:off x="6251961" y="1804988"/>
            <a:ext cx="2444447" cy="4138612"/>
          </a:xfrm>
        </p:spPr>
        <p:txBody>
          <a:bodyPr lIns="0">
            <a:noAutofit/>
          </a:bodyPr>
          <a:lstStyle>
            <a:lvl1pPr marL="342900" indent="-342900">
              <a:buFont typeface="Wingdings" pitchFamily="2" charset="2"/>
              <a:buChar char="§"/>
              <a:defRPr lang="en-US" sz="2400" kern="120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marL="800100" indent="-342900">
              <a:buFont typeface="Wingdings" pitchFamily="2" charset="2"/>
              <a:buChar char="§"/>
              <a:defRPr sz="2000">
                <a:gradFill>
                  <a:gsLst>
                    <a:gs pos="0">
                      <a:srgbClr val="666666"/>
                    </a:gs>
                    <a:gs pos="100000">
                      <a:srgbClr val="666666"/>
                    </a:gs>
                  </a:gsLst>
                  <a:lin ang="5400000" scaled="0"/>
                </a:gradFill>
              </a:defRPr>
            </a:lvl2pPr>
            <a:lvl3pPr marL="1257300" indent="-342900">
              <a:buFont typeface="Wingdings" pitchFamily="2" charset="2"/>
              <a:buChar char="§"/>
              <a:defRPr sz="2000">
                <a:gradFill>
                  <a:gsLst>
                    <a:gs pos="0">
                      <a:srgbClr val="666666"/>
                    </a:gs>
                    <a:gs pos="100000">
                      <a:srgbClr val="666666"/>
                    </a:gs>
                  </a:gsLst>
                  <a:lin ang="5400000" scaled="0"/>
                </a:gradFill>
              </a:defRPr>
            </a:lvl3pPr>
            <a:lvl4pPr marL="1657350" indent="-285750">
              <a:buFont typeface="Wingdings" pitchFamily="2" charset="2"/>
              <a:buChar char="§"/>
              <a:defRPr sz="1800">
                <a:gradFill>
                  <a:gsLst>
                    <a:gs pos="0">
                      <a:srgbClr val="666666"/>
                    </a:gs>
                    <a:gs pos="100000">
                      <a:srgbClr val="666666"/>
                    </a:gs>
                  </a:gsLst>
                  <a:lin ang="5400000" scaled="0"/>
                </a:gradFill>
              </a:defRPr>
            </a:lvl4pPr>
            <a:lvl5pPr marL="2114550" indent="-285750">
              <a:buFont typeface="Wingdings" pitchFamily="2" charset="2"/>
              <a:buChar char="§"/>
              <a:defRPr sz="1800">
                <a:gradFill>
                  <a:gsLst>
                    <a:gs pos="0">
                      <a:srgbClr val="666666"/>
                    </a:gs>
                    <a:gs pos="100000">
                      <a:srgbClr val="666666"/>
                    </a:gs>
                  </a:gsLst>
                  <a:lin ang="5400000" scaled="0"/>
                </a:gra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457200" y="1371601"/>
            <a:ext cx="8185667" cy="304801"/>
          </a:xfrm>
        </p:spPr>
        <p:txBody>
          <a:bodyPr lIns="0" anchor="b" anchorCtr="0">
            <a:noAutofit/>
          </a:bodyPr>
          <a:lstStyle>
            <a:lvl1pPr marL="0" indent="0" algn="l">
              <a:buFont typeface="Arial" pitchFamily="34" charset="0"/>
              <a:buNone/>
              <a:defRPr sz="1600" b="1" cap="all" spc="0" baseline="0">
                <a:gradFill>
                  <a:gsLst>
                    <a:gs pos="0">
                      <a:srgbClr val="666666"/>
                    </a:gs>
                    <a:gs pos="100000">
                      <a:srgbClr val="666666"/>
                    </a:gs>
                  </a:gsLst>
                  <a:lin ang="5400000" scaled="0"/>
                </a:gradFill>
              </a:defRPr>
            </a:lvl1pPr>
          </a:lstStyle>
          <a:p>
            <a:r>
              <a:rPr lang="en-US" dirty="0" smtClean="0"/>
              <a:t>CLICK TO EDIT SUBTITLE</a:t>
            </a:r>
            <a:endParaRPr lang="en-US" dirty="0"/>
          </a:p>
        </p:txBody>
      </p:sp>
      <p:sp>
        <p:nvSpPr>
          <p:cNvPr id="19" name="Title 1"/>
          <p:cNvSpPr>
            <a:spLocks noGrp="1"/>
          </p:cNvSpPr>
          <p:nvPr>
            <p:ph type="title"/>
          </p:nvPr>
        </p:nvSpPr>
        <p:spPr>
          <a:xfrm>
            <a:off x="420533" y="249237"/>
            <a:ext cx="8229600" cy="1143000"/>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19"/>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Date Placeholder 15"/>
          <p:cNvSpPr>
            <a:spLocks noGrp="1"/>
          </p:cNvSpPr>
          <p:nvPr>
            <p:ph type="dt" sz="half" idx="20"/>
          </p:nvPr>
        </p:nvSpPr>
        <p:spPr/>
        <p:txBody>
          <a:bodyPr/>
          <a:lstStyle/>
          <a:p>
            <a:fld id="{412C9954-AC81-4F4B-8A1E-23BF8E796F66}" type="datetime1">
              <a:rPr lang="en-US" smtClean="0"/>
              <a:pPr/>
              <a:t>8/17/2015</a:t>
            </a:fld>
            <a:endParaRPr lang="en-US" dirty="0"/>
          </a:p>
        </p:txBody>
      </p:sp>
      <p:sp>
        <p:nvSpPr>
          <p:cNvPr id="17" name="Slide Number Placeholder 16"/>
          <p:cNvSpPr>
            <a:spLocks noGrp="1"/>
          </p:cNvSpPr>
          <p:nvPr>
            <p:ph type="sldNum" sz="quarter" idx="21"/>
          </p:nvPr>
        </p:nvSpPr>
        <p:spPr/>
        <p:txBody>
          <a:bodyPr/>
          <a:lstStyle/>
          <a:p>
            <a:pPr algn="l"/>
            <a:r>
              <a:rPr lang="en-US" smtClean="0"/>
              <a:t>PAGE </a:t>
            </a:r>
            <a:fld id="{711B4CA8-52BE-46B1-A536-58CE1A3FAF74}" type="slidenum">
              <a:rPr lang="en-US" smtClean="0"/>
              <a:pPr algn="l"/>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gradFill>
                  <a:gsLst>
                    <a:gs pos="0">
                      <a:srgbClr val="666666"/>
                    </a:gs>
                    <a:gs pos="100000">
                      <a:srgbClr val="666666"/>
                    </a:gs>
                  </a:gsLst>
                  <a:lin ang="5400000" scaled="0"/>
                </a:gradFill>
              </a:defRPr>
            </a:lvl1pPr>
          </a:lstStyle>
          <a:p>
            <a:r>
              <a:rPr lang="en-US" dirty="0" smtClean="0"/>
              <a:t>CLICK TO EDIT SUBTITLE</a:t>
            </a:r>
            <a:endParaRPr lang="en-US" dirty="0"/>
          </a:p>
        </p:txBody>
      </p:sp>
      <p:sp>
        <p:nvSpPr>
          <p:cNvPr id="15"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picture with title (top)">
    <p:spTree>
      <p:nvGrpSpPr>
        <p:cNvPr id="1" name=""/>
        <p:cNvGrpSpPr/>
        <p:nvPr/>
      </p:nvGrpSpPr>
      <p:grpSpPr>
        <a:xfrm>
          <a:off x="0" y="0"/>
          <a:ext cx="0" cy="0"/>
          <a:chOff x="0" y="0"/>
          <a:chExt cx="0" cy="0"/>
        </a:xfrm>
      </p:grpSpPr>
      <p:sp>
        <p:nvSpPr>
          <p:cNvPr id="17" name="Picture Placeholder 2"/>
          <p:cNvSpPr>
            <a:spLocks noGrp="1"/>
          </p:cNvSpPr>
          <p:nvPr>
            <p:ph type="pic" idx="1"/>
          </p:nvPr>
        </p:nvSpPr>
        <p:spPr>
          <a:xfrm>
            <a:off x="0" y="1371600"/>
            <a:ext cx="9144000" cy="5486400"/>
          </a:xfrm>
        </p:spPr>
        <p:txBody>
          <a:bodyPr l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Title 17"/>
          <p:cNvSpPr>
            <a:spLocks noGrp="1"/>
          </p:cNvSpPr>
          <p:nvPr>
            <p:ph type="title"/>
          </p:nvPr>
        </p:nvSpPr>
        <p:spPr>
          <a:xfrm>
            <a:off x="0" y="1"/>
            <a:ext cx="9144000" cy="1392236"/>
          </a:xfrm>
          <a:solidFill>
            <a:srgbClr val="00B0F0"/>
          </a:solidFill>
        </p:spPr>
        <p:txBody>
          <a:bodyPr lIns="0"/>
          <a:lstStyle>
            <a:lvl1pPr marL="411480">
              <a:defRPr>
                <a:solidFill>
                  <a:schemeClr val="bg1"/>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lvl1pPr>
              <a:defRPr>
                <a:gradFill>
                  <a:gsLst>
                    <a:gs pos="0">
                      <a:srgbClr val="666666"/>
                    </a:gs>
                    <a:gs pos="100000">
                      <a:srgbClr val="666666"/>
                    </a:gs>
                  </a:gsLst>
                  <a:lin ang="5400000" scaled="0"/>
                </a:gradFill>
              </a:defRPr>
            </a:lvl1pPr>
          </a:lstStyle>
          <a:p>
            <a:fld id="{6D92687C-A2BF-4A6E-AA40-F79B0363B517}" type="datetime1">
              <a:rPr lang="en-US" smtClean="0"/>
              <a:pPr/>
              <a:t>8/17/2015</a:t>
            </a:fld>
            <a:endParaRPr lang="en-US" dirty="0"/>
          </a:p>
        </p:txBody>
      </p:sp>
      <p:sp>
        <p:nvSpPr>
          <p:cNvPr id="10" name="Slide Number Placeholder 9"/>
          <p:cNvSpPr>
            <a:spLocks noGrp="1"/>
          </p:cNvSpPr>
          <p:nvPr>
            <p:ph type="sldNum" sz="quarter" idx="11"/>
          </p:nvPr>
        </p:nvSpPr>
        <p:spPr/>
        <p:txBody>
          <a:bodyPr/>
          <a:lstStyle>
            <a:lvl1pPr>
              <a:defRPr>
                <a:gradFill>
                  <a:gsLst>
                    <a:gs pos="0">
                      <a:srgbClr val="666666"/>
                    </a:gs>
                    <a:gs pos="100000">
                      <a:srgbClr val="666666"/>
                    </a:gs>
                  </a:gsLst>
                  <a:lin ang="5400000" scaled="0"/>
                </a:gradFill>
              </a:defRPr>
            </a:lvl1pPr>
          </a:lstStyle>
          <a:p>
            <a:r>
              <a:rPr lang="en-US" smtClean="0"/>
              <a:t>PAGE </a:t>
            </a:r>
            <a:fld id="{711B4CA8-52BE-46B1-A536-58CE1A3FAF74}"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picture with title (bottom)">
    <p:spTree>
      <p:nvGrpSpPr>
        <p:cNvPr id="1" name=""/>
        <p:cNvGrpSpPr/>
        <p:nvPr/>
      </p:nvGrpSpPr>
      <p:grpSpPr>
        <a:xfrm>
          <a:off x="0" y="0"/>
          <a:ext cx="0" cy="0"/>
          <a:chOff x="0" y="0"/>
          <a:chExt cx="0" cy="0"/>
        </a:xfrm>
      </p:grpSpPr>
      <p:sp>
        <p:nvSpPr>
          <p:cNvPr id="17" name="Picture Placeholder 2"/>
          <p:cNvSpPr>
            <a:spLocks noGrp="1"/>
          </p:cNvSpPr>
          <p:nvPr>
            <p:ph type="pic" idx="1"/>
          </p:nvPr>
        </p:nvSpPr>
        <p:spPr>
          <a:xfrm>
            <a:off x="0" y="0"/>
            <a:ext cx="9144000" cy="5486400"/>
          </a:xfrm>
        </p:spPr>
        <p:txBody>
          <a:bodyPr l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Title 17"/>
          <p:cNvSpPr>
            <a:spLocks noGrp="1"/>
          </p:cNvSpPr>
          <p:nvPr>
            <p:ph type="title"/>
          </p:nvPr>
        </p:nvSpPr>
        <p:spPr>
          <a:xfrm>
            <a:off x="0" y="5465764"/>
            <a:ext cx="9144000" cy="1392236"/>
          </a:xfrm>
          <a:solidFill>
            <a:srgbClr val="00B0F0"/>
          </a:solidFill>
        </p:spPr>
        <p:txBody>
          <a:bodyPr lIns="0" tIns="228600" anchor="t" anchorCtr="0"/>
          <a:lstStyle>
            <a:lvl1pPr marL="411480">
              <a:spcAft>
                <a:spcPts val="2400"/>
              </a:spcAft>
              <a:defRPr>
                <a:solidFill>
                  <a:schemeClr val="bg1"/>
                </a:solidFill>
              </a:defRPr>
            </a:lvl1pPr>
          </a:lstStyle>
          <a:p>
            <a:r>
              <a:rPr lang="en-US" dirty="0" smtClean="0"/>
              <a:t>Click to edit Master title style</a:t>
            </a:r>
            <a:endParaRPr lang="en-US" dirty="0"/>
          </a:p>
        </p:txBody>
      </p:sp>
      <p:sp>
        <p:nvSpPr>
          <p:cNvPr id="8" name="Date Placeholder 7"/>
          <p:cNvSpPr>
            <a:spLocks noGrp="1"/>
          </p:cNvSpPr>
          <p:nvPr>
            <p:ph type="dt" sz="half" idx="10"/>
          </p:nvPr>
        </p:nvSpPr>
        <p:spPr/>
        <p:txBody>
          <a:bodyPr/>
          <a:lstStyle>
            <a:lvl1pPr>
              <a:defRPr>
                <a:solidFill>
                  <a:schemeClr val="bg1"/>
                </a:solidFill>
              </a:defRPr>
            </a:lvl1pPr>
          </a:lstStyle>
          <a:p>
            <a:fld id="{901A9E1D-A938-4A55-BA07-757E3E673F24}" type="datetime1">
              <a:rPr lang="en-US" smtClean="0"/>
              <a:pPr/>
              <a:t>8/17/2015</a:t>
            </a:fld>
            <a:endParaRPr lang="en-US"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pPr algn="l"/>
            <a:r>
              <a:rPr lang="en-US" smtClean="0"/>
              <a:t>PAGE </a:t>
            </a:r>
            <a:fld id="{711B4CA8-52BE-46B1-A536-58CE1A3FAF74}" type="slidenum">
              <a:rPr lang="en-US" smtClean="0"/>
              <a:pPr algn="l"/>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597"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1339" y="0"/>
            <a:ext cx="9155339"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userDrawn="1"/>
        </p:nvSpPr>
        <p:spPr>
          <a:xfrm>
            <a:off x="1" y="3581400"/>
            <a:ext cx="9143998"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blip>
          <a:srcRect/>
          <a:stretch>
            <a:fillRect/>
          </a:stretch>
        </p:blipFill>
        <p:spPr bwMode="auto">
          <a:xfrm>
            <a:off x="0" y="0"/>
            <a:ext cx="9144000" cy="6858000"/>
          </a:xfrm>
          <a:prstGeom prst="rect">
            <a:avLst/>
          </a:prstGeom>
          <a:extLst/>
        </p:spPr>
      </p:pic>
      <p:sp>
        <p:nvSpPr>
          <p:cNvPr id="2" name="Title 1"/>
          <p:cNvSpPr>
            <a:spLocks noGrp="1"/>
          </p:cNvSpPr>
          <p:nvPr>
            <p:ph type="ctrTitle"/>
          </p:nvPr>
        </p:nvSpPr>
        <p:spPr>
          <a:xfrm>
            <a:off x="0" y="2562225"/>
            <a:ext cx="9144000" cy="1924050"/>
          </a:xfrm>
        </p:spPr>
        <p:txBody>
          <a:bodyPr anchor="b" anchorCtr="1">
            <a:normAutofit/>
          </a:bodyPr>
          <a:lstStyle>
            <a:lvl1pPr algn="l">
              <a:lnSpc>
                <a:spcPts val="6000"/>
              </a:lnSpc>
              <a:defRPr kumimoji="0" lang="en-US" sz="6000" b="0" i="0" u="none" strike="noStrike" kern="1200" cap="none" spc="-300" normalizeH="0" baseline="0" noProof="0" dirty="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9" name="Subtitle 2"/>
          <p:cNvSpPr>
            <a:spLocks noGrp="1"/>
          </p:cNvSpPr>
          <p:nvPr>
            <p:ph type="subTitle" idx="1" hasCustomPrompt="1"/>
          </p:nvPr>
        </p:nvSpPr>
        <p:spPr>
          <a:xfrm>
            <a:off x="460721" y="5644120"/>
            <a:ext cx="7182892" cy="368301"/>
          </a:xfrm>
        </p:spPr>
        <p:txBody>
          <a:bodyPr lIns="0">
            <a:noAutofit/>
          </a:bodyPr>
          <a:lstStyle>
            <a:lvl1pPr marL="0" indent="0" algn="l">
              <a:buNone/>
              <a:defRPr sz="2000" b="1" cap="all" spc="0" baseline="0">
                <a:solidFill>
                  <a:schemeClr val="bg1"/>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8"/>
          <p:cNvSpPr>
            <a:spLocks noGrp="1"/>
          </p:cNvSpPr>
          <p:nvPr>
            <p:ph type="body" sz="quarter" idx="10" hasCustomPrompt="1"/>
          </p:nvPr>
        </p:nvSpPr>
        <p:spPr>
          <a:xfrm>
            <a:off x="460721" y="5970087"/>
            <a:ext cx="7182892" cy="623688"/>
          </a:xfr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bg1"/>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gradFill>
                  <a:gsLst>
                    <a:gs pos="0">
                      <a:srgbClr val="666666"/>
                    </a:gs>
                    <a:gs pos="100000">
                      <a:srgbClr val="666666"/>
                    </a:gs>
                  </a:gsLst>
                  <a:lin ang="5400000" scaled="0"/>
                </a:gradFill>
              </a:defRPr>
            </a:lvl1pPr>
          </a:lstStyle>
          <a:p>
            <a:pPr algn="l"/>
            <a:r>
              <a:rPr lang="en-US" dirty="0" smtClean="0"/>
              <a:t>CONFIDENTIAL</a:t>
            </a:r>
            <a:endParaRPr lang="en-US" dirty="0"/>
          </a:p>
        </p:txBody>
      </p:sp>
      <p:sp>
        <p:nvSpPr>
          <p:cNvPr id="4" name="Slide Number Placeholder 3"/>
          <p:cNvSpPr>
            <a:spLocks noGrp="1"/>
          </p:cNvSpPr>
          <p:nvPr>
            <p:ph type="sldNum" sz="quarter" idx="11"/>
          </p:nvPr>
        </p:nvSpPr>
        <p:spPr/>
        <p:txBody>
          <a:bodyPr/>
          <a:lstStyle>
            <a:lvl1pPr>
              <a:defRPr>
                <a:gradFill>
                  <a:gsLst>
                    <a:gs pos="0">
                      <a:srgbClr val="666666"/>
                    </a:gs>
                    <a:gs pos="100000">
                      <a:srgbClr val="666666"/>
                    </a:gs>
                  </a:gsLst>
                  <a:lin ang="5400000" scaled="0"/>
                </a:gradFill>
              </a:defRPr>
            </a:lvl1pPr>
          </a:lstStyle>
          <a:p>
            <a:r>
              <a:rPr lang="en-US" smtClean="0"/>
              <a:t>PAGE </a:t>
            </a:r>
            <a:fld id="{711B4CA8-52BE-46B1-A536-58CE1A3FAF74}" type="slidenum">
              <a:rPr lang="en-US" smtClean="0"/>
              <a:pPr/>
              <a:t>‹#›</a:t>
            </a:fld>
            <a:endParaRPr lang="en-US" dirty="0"/>
          </a:p>
        </p:txBody>
      </p:sp>
      <p:sp>
        <p:nvSpPr>
          <p:cNvPr id="5" name="Date Placeholder 4"/>
          <p:cNvSpPr>
            <a:spLocks noGrp="1"/>
          </p:cNvSpPr>
          <p:nvPr>
            <p:ph type="dt" sz="half" idx="12"/>
          </p:nvPr>
        </p:nvSpPr>
        <p:spPr/>
        <p:txBody>
          <a:bodyPr/>
          <a:lstStyle>
            <a:lvl1pPr>
              <a:defRPr>
                <a:gradFill>
                  <a:gsLst>
                    <a:gs pos="0">
                      <a:srgbClr val="666666"/>
                    </a:gs>
                    <a:gs pos="100000">
                      <a:srgbClr val="666666"/>
                    </a:gs>
                  </a:gsLst>
                  <a:lin ang="5400000" scaled="0"/>
                </a:gradFill>
              </a:defRPr>
            </a:lvl1pPr>
          </a:lstStyle>
          <a:p>
            <a:fld id="{F0580382-9D0A-44C7-998D-22460AFCD9C3}" type="datetime1">
              <a:rPr lang="en-US" smtClean="0"/>
              <a:pPr/>
              <a:t>8/17/2015</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gradFill>
                  <a:gsLst>
                    <a:gs pos="0">
                      <a:srgbClr val="666666"/>
                    </a:gs>
                    <a:gs pos="100000">
                      <a:srgbClr val="666666"/>
                    </a:gs>
                  </a:gsLst>
                  <a:lin ang="5400000" scaled="0"/>
                </a:gradFill>
              </a:defRPr>
            </a:lvl1pPr>
          </a:lstStyle>
          <a:p>
            <a:r>
              <a:rPr lang="en-US" dirty="0" smtClean="0"/>
              <a:t>CLICK TO EDIT SUBTITLE</a:t>
            </a:r>
            <a:endParaRPr lang="en-US" dirty="0"/>
          </a:p>
        </p:txBody>
      </p:sp>
      <p:sp>
        <p:nvSpPr>
          <p:cNvPr id="16"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460721" y="1804988"/>
            <a:ext cx="7179371" cy="4138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p:txBody>
          <a:bodyPr/>
          <a:lstStyle/>
          <a:p>
            <a:fld id="{89365E2C-0A99-4D8D-A2FF-4C4D810EB43C}" type="datetime1">
              <a:rPr lang="en-US" smtClean="0"/>
              <a:pPr/>
              <a:t>8/17/2015</a:t>
            </a:fld>
            <a:endParaRPr lang="en-US" dirty="0"/>
          </a:p>
        </p:txBody>
      </p:sp>
      <p:sp>
        <p:nvSpPr>
          <p:cNvPr id="19" name="Slide Number Placeholder 18"/>
          <p:cNvSpPr>
            <a:spLocks noGrp="1"/>
          </p:cNvSpPr>
          <p:nvPr>
            <p:ph type="sldNum" sz="quarter" idx="20"/>
          </p:nvPr>
        </p:nvSpPr>
        <p:spPr/>
        <p:txBody>
          <a:bodyPr/>
          <a:lstStyle/>
          <a:p>
            <a:pPr algn="l"/>
            <a:r>
              <a:rPr lang="en-US"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p:txBody>
          <a:bodyPr/>
          <a:lstStyle/>
          <a:p>
            <a:pPr algn="l"/>
            <a:r>
              <a:rPr lang="en-US" dirty="0" smtClean="0"/>
              <a:t>CONFIDENTIAL</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gradFill>
                  <a:gsLst>
                    <a:gs pos="0">
                      <a:srgbClr val="666666"/>
                    </a:gs>
                    <a:gs pos="100000">
                      <a:srgbClr val="666666"/>
                    </a:gs>
                  </a:gsLst>
                  <a:lin ang="5400000" scaled="0"/>
                </a:gradFill>
              </a:defRPr>
            </a:lvl1pPr>
          </a:lstStyle>
          <a:p>
            <a:r>
              <a:rPr lang="en-US" dirty="0" smtClean="0"/>
              <a:t>CLICK TO EDIT SUBTITLE</a:t>
            </a:r>
            <a:endParaRPr lang="en-US" dirty="0"/>
          </a:p>
        </p:txBody>
      </p:sp>
      <p:sp>
        <p:nvSpPr>
          <p:cNvPr id="16"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460721" y="1804988"/>
            <a:ext cx="7179371" cy="4138612"/>
          </a:xfrm>
        </p:spPr>
        <p:txBody>
          <a:bodyPr>
            <a:noAutofit/>
          </a:bodyPr>
          <a:lstStyle>
            <a:lvl1pPr marL="0" indent="0">
              <a:lnSpc>
                <a:spcPct val="140000"/>
              </a:lnSpc>
              <a:spcBef>
                <a:spcPts val="600"/>
              </a:spcBef>
              <a:spcAft>
                <a:spcPts val="600"/>
              </a:spcAft>
              <a:buNone/>
              <a:defRPr lang="en-US" sz="1600" kern="1200" spc="-20" baseline="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a:lnSpc>
                <a:spcPct val="140000"/>
              </a:lnSpc>
              <a:spcBef>
                <a:spcPts val="600"/>
              </a:spcBef>
              <a:spcAft>
                <a:spcPts val="600"/>
              </a:spcAft>
              <a:defRPr lang="en-US" sz="1600" kern="1200" spc="-20" baseline="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2pPr>
            <a:lvl3pPr>
              <a:lnSpc>
                <a:spcPct val="140000"/>
              </a:lnSpc>
              <a:spcBef>
                <a:spcPts val="600"/>
              </a:spcBef>
              <a:spcAft>
                <a:spcPts val="600"/>
              </a:spcAft>
              <a:defRPr lang="en-US" sz="1600" kern="1200" spc="-20" baseline="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3pPr>
            <a:lvl4pPr>
              <a:lnSpc>
                <a:spcPct val="140000"/>
              </a:lnSpc>
              <a:spcBef>
                <a:spcPts val="600"/>
              </a:spcBef>
              <a:spcAft>
                <a:spcPts val="600"/>
              </a:spcAft>
              <a:defRPr lang="en-US" sz="1600" kern="1200" spc="-20" baseline="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4pPr>
            <a:lvl5pPr>
              <a:lnSpc>
                <a:spcPct val="140000"/>
              </a:lnSpc>
              <a:spcBef>
                <a:spcPts val="600"/>
              </a:spcBef>
              <a:spcAft>
                <a:spcPts val="600"/>
              </a:spcAft>
              <a:defRPr lang="en-US" sz="1600" kern="1200" spc="-20" baseline="0" dirty="0">
                <a:gradFill>
                  <a:gsLst>
                    <a:gs pos="0">
                      <a:srgbClr val="666666"/>
                    </a:gs>
                    <a:gs pos="100000">
                      <a:srgbClr val="666666"/>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Date Placeholder 12"/>
          <p:cNvSpPr>
            <a:spLocks noGrp="1"/>
          </p:cNvSpPr>
          <p:nvPr>
            <p:ph type="dt" sz="half" idx="15"/>
          </p:nvPr>
        </p:nvSpPr>
        <p:spPr/>
        <p:txBody>
          <a:bodyPr/>
          <a:lstStyle>
            <a:lvl1pPr>
              <a:defRPr>
                <a:gradFill>
                  <a:gsLst>
                    <a:gs pos="0">
                      <a:srgbClr val="666666"/>
                    </a:gs>
                    <a:gs pos="100000">
                      <a:srgbClr val="666666"/>
                    </a:gs>
                  </a:gsLst>
                  <a:lin ang="5400000" scaled="0"/>
                </a:gradFill>
              </a:defRPr>
            </a:lvl1pPr>
          </a:lstStyle>
          <a:p>
            <a:fld id="{C7FB55E5-4D4E-4557-BC69-AB7BECC0002D}" type="datetime1">
              <a:rPr lang="en-US" smtClean="0"/>
              <a:pPr/>
              <a:t>8/17/2015</a:t>
            </a:fld>
            <a:endParaRPr lang="en-US" dirty="0"/>
          </a:p>
        </p:txBody>
      </p:sp>
      <p:sp>
        <p:nvSpPr>
          <p:cNvPr id="15" name="Slide Number Placeholder 14"/>
          <p:cNvSpPr>
            <a:spLocks noGrp="1"/>
          </p:cNvSpPr>
          <p:nvPr>
            <p:ph type="sldNum" sz="quarter" idx="16"/>
          </p:nvPr>
        </p:nvSpPr>
        <p:spPr/>
        <p:txBody>
          <a:bodyPr/>
          <a:lstStyle>
            <a:lvl1pPr>
              <a:defRPr>
                <a:gradFill>
                  <a:gsLst>
                    <a:gs pos="0">
                      <a:srgbClr val="666666"/>
                    </a:gs>
                    <a:gs pos="100000">
                      <a:srgbClr val="666666"/>
                    </a:gs>
                  </a:gsLst>
                  <a:lin ang="5400000" scaled="0"/>
                </a:gradFill>
              </a:defRPr>
            </a:lvl1pPr>
          </a:lstStyle>
          <a:p>
            <a:r>
              <a:rPr lang="en-US" smtClean="0"/>
              <a:t>PAGE </a:t>
            </a:r>
            <a:fld id="{711B4CA8-52BE-46B1-A536-58CE1A3FAF74}" type="slidenum">
              <a:rPr lang="en-US" smtClean="0"/>
              <a:pPr/>
              <a:t>‹#›</a:t>
            </a:fld>
            <a:endParaRPr lang="en-US" dirty="0"/>
          </a:p>
        </p:txBody>
      </p:sp>
      <p:sp>
        <p:nvSpPr>
          <p:cNvPr id="17" name="Footer Placeholder 16"/>
          <p:cNvSpPr>
            <a:spLocks noGrp="1"/>
          </p:cNvSpPr>
          <p:nvPr>
            <p:ph type="ftr" sz="quarter" idx="17"/>
          </p:nvPr>
        </p:nvSpPr>
        <p:spPr/>
        <p:txBody>
          <a:bodyPr/>
          <a:lstStyle>
            <a:lvl1pPr>
              <a:defRPr>
                <a:gradFill>
                  <a:gsLst>
                    <a:gs pos="0">
                      <a:srgbClr val="666666"/>
                    </a:gs>
                    <a:gs pos="100000">
                      <a:srgbClr val="666666"/>
                    </a:gs>
                  </a:gsLst>
                  <a:lin ang="5400000" scaled="0"/>
                </a:gradFill>
              </a:defRPr>
            </a:lvl1pPr>
          </a:lstStyle>
          <a:p>
            <a:pPr algn="l"/>
            <a:r>
              <a:rPr lang="en-US" dirty="0" smtClean="0"/>
              <a:t>CONFIDENTIAL</a:t>
            </a:r>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1" y="1804988"/>
            <a:ext cx="3892258" cy="4138612"/>
          </a:xfrm>
        </p:spPr>
        <p:txBody>
          <a:bodyPr lIns="0"/>
          <a:lstStyle>
            <a:lvl1pPr marL="347472" indent="-347472">
              <a:buFont typeface="Wingdings" pitchFamily="2" charset="2"/>
              <a:buChar char="§"/>
              <a:defRPr sz="2400">
                <a:gradFill>
                  <a:gsLst>
                    <a:gs pos="0">
                      <a:srgbClr val="666666"/>
                    </a:gs>
                    <a:gs pos="100000">
                      <a:srgbClr val="666666"/>
                    </a:gs>
                  </a:gsLst>
                  <a:lin ang="5400000" scaled="0"/>
                </a:gradFill>
              </a:defRPr>
            </a:lvl1pPr>
            <a:lvl2pPr marL="742950" indent="-285750">
              <a:buFont typeface="Wingdings" pitchFamily="2" charset="2"/>
              <a:buChar char="§"/>
              <a:defRPr sz="2000">
                <a:gradFill>
                  <a:gsLst>
                    <a:gs pos="0">
                      <a:srgbClr val="666666"/>
                    </a:gs>
                    <a:gs pos="100000">
                      <a:srgbClr val="666666"/>
                    </a:gs>
                  </a:gsLst>
                  <a:lin ang="5400000" scaled="0"/>
                </a:gradFill>
              </a:defRPr>
            </a:lvl2pPr>
            <a:lvl3pPr marL="1143000" indent="-228600">
              <a:buFont typeface="Wingdings" pitchFamily="2" charset="2"/>
              <a:buChar char="§"/>
              <a:defRPr sz="1800">
                <a:gradFill>
                  <a:gsLst>
                    <a:gs pos="0">
                      <a:srgbClr val="666666"/>
                    </a:gs>
                    <a:gs pos="100000">
                      <a:srgbClr val="666666"/>
                    </a:gs>
                  </a:gsLst>
                  <a:lin ang="5400000" scaled="0"/>
                </a:gradFill>
              </a:defRPr>
            </a:lvl3pPr>
            <a:lvl4pPr marL="1600200" indent="-228600">
              <a:buFont typeface="Wingdings" pitchFamily="2" charset="2"/>
              <a:buChar char="§"/>
              <a:defRPr sz="1800">
                <a:gradFill>
                  <a:gsLst>
                    <a:gs pos="0">
                      <a:srgbClr val="666666"/>
                    </a:gs>
                    <a:gs pos="100000">
                      <a:srgbClr val="666666"/>
                    </a:gs>
                  </a:gsLst>
                  <a:lin ang="5400000" scaled="0"/>
                </a:gradFill>
              </a:defRPr>
            </a:lvl4pPr>
            <a:lvl5pPr marL="2057400" indent="-228600">
              <a:buFont typeface="Wingdings" pitchFamily="2" charset="2"/>
              <a:buChar char="§"/>
              <a:defRPr sz="1800">
                <a:gradFill>
                  <a:gsLst>
                    <a:gs pos="0">
                      <a:srgbClr val="666666"/>
                    </a:gs>
                    <a:gs pos="100000">
                      <a:srgbClr val="666666"/>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9828" y="1804988"/>
            <a:ext cx="3886200" cy="4138612"/>
          </a:xfrm>
        </p:spPr>
        <p:txBody>
          <a:bodyPr lIns="0"/>
          <a:lstStyle>
            <a:lvl1pPr marL="347472" indent="-347472">
              <a:buFont typeface="Wingdings" pitchFamily="2" charset="2"/>
              <a:buChar char="§"/>
              <a:defRPr lang="en-US" sz="2400" kern="1200" dirty="0" smtClean="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marL="742950" indent="-285750">
              <a:buFont typeface="Wingdings" pitchFamily="2" charset="2"/>
              <a:buChar char="§"/>
              <a:defRPr sz="2000">
                <a:gradFill>
                  <a:gsLst>
                    <a:gs pos="0">
                      <a:srgbClr val="666666"/>
                    </a:gs>
                    <a:gs pos="100000">
                      <a:srgbClr val="666666"/>
                    </a:gs>
                  </a:gsLst>
                  <a:lin ang="5400000" scaled="0"/>
                </a:gradFill>
              </a:defRPr>
            </a:lvl2pPr>
            <a:lvl3pPr marL="1143000" indent="-228600">
              <a:buFont typeface="Wingdings" pitchFamily="2" charset="2"/>
              <a:buChar char="§"/>
              <a:defRPr sz="1800">
                <a:gradFill>
                  <a:gsLst>
                    <a:gs pos="0">
                      <a:srgbClr val="666666"/>
                    </a:gs>
                    <a:gs pos="100000">
                      <a:srgbClr val="666666"/>
                    </a:gs>
                  </a:gsLst>
                  <a:lin ang="5400000" scaled="0"/>
                </a:gradFill>
              </a:defRPr>
            </a:lvl3pPr>
            <a:lvl4pPr marL="1600200" indent="-228600">
              <a:buFont typeface="Wingdings" pitchFamily="2" charset="2"/>
              <a:buChar char="§"/>
              <a:defRPr sz="1800">
                <a:gradFill>
                  <a:gsLst>
                    <a:gs pos="0">
                      <a:srgbClr val="666666"/>
                    </a:gs>
                    <a:gs pos="100000">
                      <a:srgbClr val="666666"/>
                    </a:gs>
                  </a:gsLst>
                  <a:lin ang="5400000" scaled="0"/>
                </a:gradFill>
              </a:defRPr>
            </a:lvl4pPr>
            <a:lvl5pPr marL="2057400" indent="-228600">
              <a:buFont typeface="Wingdings" pitchFamily="2" charset="2"/>
              <a:buChar char="§"/>
              <a:defRPr sz="1800">
                <a:gradFill>
                  <a:gsLst>
                    <a:gs pos="0">
                      <a:srgbClr val="666666"/>
                    </a:gs>
                    <a:gs pos="100000">
                      <a:srgbClr val="666666"/>
                    </a:gs>
                  </a:gsLst>
                  <a:lin ang="5400000" scaled="0"/>
                </a:gra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gradFill>
                  <a:gsLst>
                    <a:gs pos="0">
                      <a:srgbClr val="666666"/>
                    </a:gs>
                    <a:gs pos="100000">
                      <a:srgbClr val="666666"/>
                    </a:gs>
                  </a:gsLst>
                  <a:lin ang="5400000" scaled="0"/>
                </a:gradFill>
              </a:defRPr>
            </a:lvl1pPr>
          </a:lstStyle>
          <a:p>
            <a:r>
              <a:rPr lang="en-US" dirty="0" smtClean="0"/>
              <a:t>CLICK TO EDIT SUBTITLE</a:t>
            </a:r>
            <a:endParaRPr lang="en-US" dirty="0"/>
          </a:p>
        </p:txBody>
      </p:sp>
      <p:sp>
        <p:nvSpPr>
          <p:cNvPr id="17"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4" name="Text Placeholder 3"/>
          <p:cNvSpPr>
            <a:spLocks noGrp="1"/>
          </p:cNvSpPr>
          <p:nvPr>
            <p:ph type="body" sz="half" idx="17"/>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Date Placeholder 11"/>
          <p:cNvSpPr>
            <a:spLocks noGrp="1"/>
          </p:cNvSpPr>
          <p:nvPr>
            <p:ph type="dt" sz="half" idx="18"/>
          </p:nvPr>
        </p:nvSpPr>
        <p:spPr/>
        <p:txBody>
          <a:bodyPr/>
          <a:lstStyle/>
          <a:p>
            <a:fld id="{B3DCB941-967E-4620-A397-28CCE3536D43}" type="datetime1">
              <a:rPr lang="en-US" smtClean="0"/>
              <a:pPr/>
              <a:t>8/17/2015</a:t>
            </a:fld>
            <a:endParaRPr lang="en-US" dirty="0"/>
          </a:p>
        </p:txBody>
      </p:sp>
      <p:sp>
        <p:nvSpPr>
          <p:cNvPr id="15" name="Slide Number Placeholder 14"/>
          <p:cNvSpPr>
            <a:spLocks noGrp="1"/>
          </p:cNvSpPr>
          <p:nvPr>
            <p:ph type="sldNum" sz="quarter" idx="19"/>
          </p:nvPr>
        </p:nvSpPr>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0"/>
          </p:nvPr>
        </p:nvSpPr>
        <p:spPr/>
        <p:txBody>
          <a:bodyPr/>
          <a:lstStyle/>
          <a:p>
            <a:pPr algn="l"/>
            <a:r>
              <a:rPr lang="en-US" dirty="0" smtClean="0"/>
              <a:t>CONFIDENTIAL</a:t>
            </a:r>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721" y="1804988"/>
            <a:ext cx="3886200" cy="639762"/>
          </a:xfrm>
        </p:spPr>
        <p:txBody>
          <a:bodyPr lIns="0" anchor="t">
            <a:noAutofit/>
          </a:bodyPr>
          <a:lstStyle>
            <a:lvl1pPr marL="0" indent="0">
              <a:buNone/>
              <a:defRPr sz="2000" b="1" cap="all" spc="50" baseline="0">
                <a:solidFill>
                  <a:srgbClr val="666666"/>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0721" y="2438400"/>
            <a:ext cx="3886200" cy="3505200"/>
          </a:xfrm>
        </p:spPr>
        <p:txBody>
          <a:bodyPr lIns="0">
            <a:noAutofit/>
          </a:bodyPr>
          <a:lstStyle>
            <a:lvl1pPr marL="320040" indent="-320040">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600">
                <a:solidFill>
                  <a:srgbClr val="666666"/>
                </a:solidFill>
              </a:defRPr>
            </a:lvl4pPr>
            <a:lvl5pPr marL="2057400" indent="-228600">
              <a:buFont typeface="Wingdings" pitchFamily="2" charset="2"/>
              <a:buChar char="§"/>
              <a:defRPr sz="1600">
                <a:solidFill>
                  <a:srgbClr val="66666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89828" y="1804988"/>
            <a:ext cx="3889375" cy="639762"/>
          </a:xfrm>
        </p:spPr>
        <p:txBody>
          <a:bodyPr lIns="0" anchor="t">
            <a:noAutofit/>
          </a:bodyPr>
          <a:lstStyle>
            <a:lvl1pPr marL="0" indent="0">
              <a:buNone/>
              <a:defRPr lang="en-US" sz="2000" b="1" kern="1200" cap="all" spc="50" baseline="0" dirty="0" smtClean="0">
                <a:solidFill>
                  <a:srgbClr val="666666"/>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89828" y="2438400"/>
            <a:ext cx="3889375" cy="3505200"/>
          </a:xfrm>
        </p:spPr>
        <p:txBody>
          <a:bodyPr lIns="0">
            <a:noAutofit/>
          </a:bodyPr>
          <a:lstStyle>
            <a:lvl1pPr marL="320040" indent="-320040">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600">
                <a:solidFill>
                  <a:srgbClr val="666666"/>
                </a:solidFill>
              </a:defRPr>
            </a:lvl4pPr>
            <a:lvl5pPr marL="2057400" indent="-228600">
              <a:buFont typeface="Wingdings" pitchFamily="2" charset="2"/>
              <a:buChar char="§"/>
              <a:defRPr sz="1600">
                <a:solidFill>
                  <a:srgbClr val="66666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457201" y="1371601"/>
            <a:ext cx="8182513"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420533" y="249237"/>
            <a:ext cx="8229600" cy="1143000"/>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18"/>
          </p:nvPr>
        </p:nvSpPr>
        <p:spPr>
          <a:xfrm>
            <a:off x="457200" y="5943600"/>
            <a:ext cx="7162800" cy="304800"/>
          </a:xfrm>
        </p:spPr>
        <p:txBody>
          <a:bodyPr>
            <a:noAutofit/>
          </a:bodyPr>
          <a:lstStyle>
            <a:lvl1pPr marL="0" indent="0">
              <a:lnSpc>
                <a:spcPts val="1800"/>
              </a:lnSpc>
              <a:spcBef>
                <a:spcPts val="0"/>
              </a:spcBef>
              <a:spcAft>
                <a:spcPts val="0"/>
              </a:spcAft>
              <a:buNone/>
              <a:defRPr sz="1400" kern="12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Date Placeholder 15"/>
          <p:cNvSpPr>
            <a:spLocks noGrp="1"/>
          </p:cNvSpPr>
          <p:nvPr>
            <p:ph type="dt" sz="half" idx="19"/>
          </p:nvPr>
        </p:nvSpPr>
        <p:spPr/>
        <p:txBody>
          <a:bodyPr/>
          <a:lstStyle/>
          <a:p>
            <a:fld id="{FD6B4D02-F219-4B81-B142-150A9C8BC87B}" type="datetime1">
              <a:rPr lang="en-US" smtClean="0"/>
              <a:pPr/>
              <a:t>8/17/2015</a:t>
            </a:fld>
            <a:endParaRPr lang="en-US" dirty="0"/>
          </a:p>
        </p:txBody>
      </p:sp>
      <p:sp>
        <p:nvSpPr>
          <p:cNvPr id="17" name="Slide Number Placeholder 16"/>
          <p:cNvSpPr>
            <a:spLocks noGrp="1"/>
          </p:cNvSpPr>
          <p:nvPr>
            <p:ph type="sldNum" sz="quarter" idx="20"/>
          </p:nvPr>
        </p:nvSpPr>
        <p:spPr/>
        <p:txBody>
          <a:bodyPr/>
          <a:lstStyle/>
          <a:p>
            <a:pPr algn="l"/>
            <a:r>
              <a:rPr lang="en-US" smtClean="0"/>
              <a:t>PAGE </a:t>
            </a:r>
            <a:fld id="{711B4CA8-52BE-46B1-A536-58CE1A3FAF74}" type="slidenum">
              <a:rPr lang="en-US" smtClean="0"/>
              <a:pPr algn="l"/>
              <a:t>‹#›</a:t>
            </a:fld>
            <a:endParaRPr lang="en-US" dirty="0"/>
          </a:p>
        </p:txBody>
      </p:sp>
      <p:sp>
        <p:nvSpPr>
          <p:cNvPr id="18" name="Footer Placeholder 17"/>
          <p:cNvSpPr>
            <a:spLocks noGrp="1"/>
          </p:cNvSpPr>
          <p:nvPr>
            <p:ph type="ftr" sz="quarter" idx="21"/>
          </p:nvPr>
        </p:nvSpPr>
        <p:spPr/>
        <p:txBody>
          <a:bodyPr/>
          <a:lstStyle/>
          <a:p>
            <a:pPr algn="l"/>
            <a:r>
              <a:rPr lang="en-US" dirty="0" smtClean="0"/>
              <a:t>CONFIDENTIAL</a:t>
            </a:r>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on three column grid (right)">
    <p:spTree>
      <p:nvGrpSpPr>
        <p:cNvPr id="1" name=""/>
        <p:cNvGrpSpPr/>
        <p:nvPr/>
      </p:nvGrpSpPr>
      <p:grpSpPr>
        <a:xfrm>
          <a:off x="0" y="0"/>
          <a:ext cx="0" cy="0"/>
          <a:chOff x="0" y="0"/>
          <a:chExt cx="0" cy="0"/>
        </a:xfrm>
      </p:grpSpPr>
      <p:sp>
        <p:nvSpPr>
          <p:cNvPr id="14" name="Content Placeholder 3"/>
          <p:cNvSpPr>
            <a:spLocks noGrp="1"/>
          </p:cNvSpPr>
          <p:nvPr>
            <p:ph sz="half" idx="14"/>
          </p:nvPr>
        </p:nvSpPr>
        <p:spPr>
          <a:xfrm>
            <a:off x="3368277" y="1804988"/>
            <a:ext cx="5328131" cy="4138612"/>
          </a:xfrm>
        </p:spPr>
        <p:txBody>
          <a:bodyPr lIns="0">
            <a:noAutofit/>
          </a:bodyPr>
          <a:lstStyle>
            <a:lvl1pPr marL="342900" indent="-34290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20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5"/>
          </p:nvPr>
        </p:nvSpPr>
        <p:spPr>
          <a:xfrm>
            <a:off x="465495" y="1804988"/>
            <a:ext cx="2463545" cy="4138612"/>
          </a:xfrm>
        </p:spPr>
        <p:txBody>
          <a:bodyPr lIns="0">
            <a:noAutofit/>
          </a:bodyPr>
          <a:lstStyle>
            <a:lvl1pPr marL="342900" indent="-34290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20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Date Placeholder 11"/>
          <p:cNvSpPr>
            <a:spLocks noGrp="1"/>
          </p:cNvSpPr>
          <p:nvPr>
            <p:ph type="dt" sz="half" idx="16"/>
          </p:nvPr>
        </p:nvSpPr>
        <p:spPr/>
        <p:txBody>
          <a:bodyPr/>
          <a:lstStyle/>
          <a:p>
            <a:fld id="{10FCA4FB-30C7-43CE-A70B-8943B9E81FA3}" type="datetime1">
              <a:rPr lang="en-US" smtClean="0"/>
              <a:pPr/>
              <a:t>8/17/2015</a:t>
            </a:fld>
            <a:endParaRPr lang="en-US" dirty="0"/>
          </a:p>
        </p:txBody>
      </p:sp>
      <p:sp>
        <p:nvSpPr>
          <p:cNvPr id="17" name="Slide Number Placeholder 16"/>
          <p:cNvSpPr>
            <a:spLocks noGrp="1"/>
          </p:cNvSpPr>
          <p:nvPr>
            <p:ph type="sldNum" sz="quarter" idx="17"/>
          </p:nvPr>
        </p:nvSpPr>
        <p:spPr/>
        <p:txBody>
          <a:bodyPr/>
          <a:lstStyle/>
          <a:p>
            <a:pPr algn="l"/>
            <a:r>
              <a:rPr lang="en-US" smtClean="0"/>
              <a:t>PAGE </a:t>
            </a:r>
            <a:fld id="{711B4CA8-52BE-46B1-A536-58CE1A3FAF74}" type="slidenum">
              <a:rPr lang="en-US" smtClean="0"/>
              <a:pPr algn="l"/>
              <a:t>‹#›</a:t>
            </a:fld>
            <a:endParaRPr lang="en-US" dirty="0"/>
          </a:p>
        </p:txBody>
      </p:sp>
      <p:sp>
        <p:nvSpPr>
          <p:cNvPr id="18" name="Footer Placeholder 17"/>
          <p:cNvSpPr>
            <a:spLocks noGrp="1"/>
          </p:cNvSpPr>
          <p:nvPr>
            <p:ph type="ftr" sz="quarter" idx="18"/>
          </p:nvPr>
        </p:nvSpPr>
        <p:spPr/>
        <p:txBody>
          <a:bodyPr/>
          <a:lstStyle/>
          <a:p>
            <a:pPr algn="l"/>
            <a:r>
              <a:rPr lang="en-US" dirty="0" smtClean="0"/>
              <a:t>CONFIDENTIAL</a:t>
            </a:r>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on three column grid (left)">
    <p:spTree>
      <p:nvGrpSpPr>
        <p:cNvPr id="1" name=""/>
        <p:cNvGrpSpPr/>
        <p:nvPr/>
      </p:nvGrpSpPr>
      <p:grpSpPr>
        <a:xfrm>
          <a:off x="0" y="0"/>
          <a:ext cx="0" cy="0"/>
          <a:chOff x="0" y="0"/>
          <a:chExt cx="0" cy="0"/>
        </a:xfrm>
      </p:grpSpPr>
      <p:sp>
        <p:nvSpPr>
          <p:cNvPr id="14" name="Content Placeholder 3"/>
          <p:cNvSpPr>
            <a:spLocks noGrp="1"/>
          </p:cNvSpPr>
          <p:nvPr>
            <p:ph sz="half" idx="16"/>
          </p:nvPr>
        </p:nvSpPr>
        <p:spPr>
          <a:xfrm>
            <a:off x="6251961" y="1804988"/>
            <a:ext cx="2433753" cy="4138612"/>
          </a:xfrm>
        </p:spPr>
        <p:txBody>
          <a:bodyPr lIns="0">
            <a:noAutofit/>
          </a:bodyPr>
          <a:lstStyle>
            <a:lvl1pPr marL="342900" indent="-34290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20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5"/>
          </p:nvPr>
        </p:nvSpPr>
        <p:spPr>
          <a:xfrm>
            <a:off x="465328" y="1804988"/>
            <a:ext cx="5346202" cy="4138612"/>
          </a:xfrm>
        </p:spPr>
        <p:txBody>
          <a:bodyPr lIns="0">
            <a:noAutofit/>
          </a:bodyPr>
          <a:lstStyle>
            <a:lvl1pPr marL="342900" indent="-34290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20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Date Placeholder 15"/>
          <p:cNvSpPr>
            <a:spLocks noGrp="1"/>
          </p:cNvSpPr>
          <p:nvPr>
            <p:ph type="dt" sz="half" idx="17"/>
          </p:nvPr>
        </p:nvSpPr>
        <p:spPr/>
        <p:txBody>
          <a:bodyPr/>
          <a:lstStyle/>
          <a:p>
            <a:fld id="{F1304276-6D4B-438F-9170-B6A612E5A458}" type="datetime1">
              <a:rPr lang="en-US" smtClean="0"/>
              <a:pPr/>
              <a:t>8/17/2015</a:t>
            </a:fld>
            <a:endParaRPr lang="en-US" dirty="0"/>
          </a:p>
        </p:txBody>
      </p:sp>
      <p:sp>
        <p:nvSpPr>
          <p:cNvPr id="17" name="Slide Number Placeholder 16"/>
          <p:cNvSpPr>
            <a:spLocks noGrp="1"/>
          </p:cNvSpPr>
          <p:nvPr>
            <p:ph type="sldNum" sz="quarter" idx="18"/>
          </p:nvPr>
        </p:nvSpPr>
        <p:spPr/>
        <p:txBody>
          <a:bodyPr/>
          <a:lstStyle/>
          <a:p>
            <a:pPr algn="l"/>
            <a:r>
              <a:rPr lang="en-US" smtClean="0"/>
              <a:t>PAGE </a:t>
            </a:r>
            <a:fld id="{711B4CA8-52BE-46B1-A536-58CE1A3FAF74}" type="slidenum">
              <a:rPr lang="en-US" smtClean="0"/>
              <a:pPr algn="l"/>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11339" y="0"/>
            <a:ext cx="9155339" cy="6858000"/>
            <a:chOff x="-11340" y="0"/>
            <a:chExt cx="9155340" cy="6858000"/>
          </a:xfrm>
        </p:grpSpPr>
        <p:sp>
          <p:nvSpPr>
            <p:cNvPr id="13" name="Rectangle 1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11340" y="0"/>
              <a:ext cx="9155340" cy="6858000"/>
              <a:chOff x="-11340" y="0"/>
              <a:chExt cx="9155340" cy="6858000"/>
            </a:xfrm>
          </p:grpSpPr>
          <p:sp>
            <p:nvSpPr>
              <p:cNvPr id="7" name="Rectangle 6"/>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Placeholder 1"/>
          <p:cNvSpPr>
            <a:spLocks noGrp="1"/>
          </p:cNvSpPr>
          <p:nvPr>
            <p:ph type="title"/>
          </p:nvPr>
        </p:nvSpPr>
        <p:spPr>
          <a:xfrm>
            <a:off x="421486" y="249237"/>
            <a:ext cx="8274921" cy="1143000"/>
          </a:xfrm>
          <a:prstGeom prst="rect">
            <a:avLst/>
          </a:prstGeom>
        </p:spPr>
        <p:txBody>
          <a:bodyPr vert="horz" lIns="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0721" y="1804988"/>
            <a:ext cx="7179371" cy="4138612"/>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14"/>
          <p:cNvSpPr>
            <a:spLocks noGrp="1"/>
          </p:cNvSpPr>
          <p:nvPr>
            <p:ph type="ftr" sz="quarter" idx="3"/>
          </p:nvPr>
        </p:nvSpPr>
        <p:spPr>
          <a:xfrm>
            <a:off x="460721" y="6461650"/>
            <a:ext cx="1360679" cy="128574"/>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
        <p:nvSpPr>
          <p:cNvPr id="22" name="Slide Number Placeholder 15"/>
          <p:cNvSpPr>
            <a:spLocks noGrp="1"/>
          </p:cNvSpPr>
          <p:nvPr>
            <p:ph type="sldNum" sz="quarter" idx="4"/>
          </p:nvPr>
        </p:nvSpPr>
        <p:spPr>
          <a:xfrm>
            <a:off x="460720" y="6324600"/>
            <a:ext cx="606079" cy="152400"/>
          </a:xfrm>
          <a:prstGeom prst="rect">
            <a:avLst/>
          </a:prstGeom>
        </p:spPr>
        <p:txBody>
          <a:bodyPr vert="horz" lIns="0" tIns="45720" rIns="91440" bIns="45720" rtlCol="0" anchor="ctr" anchorCtr="0"/>
          <a:lstStyle>
            <a:lvl1pPr algn="l">
              <a:defRPr sz="800" baseline="0">
                <a:solidFill>
                  <a:srgbClr val="808285"/>
                </a:solidFill>
                <a:latin typeface="Segoe UI" pitchFamily="34" charset="0"/>
                <a:ea typeface="Segoe UI" pitchFamily="34" charset="0"/>
                <a:cs typeface="Segoe UI" pitchFamily="34" charset="0"/>
              </a:defRPr>
            </a:lvl1pPr>
          </a:lstStyle>
          <a:p>
            <a:r>
              <a:rPr lang="en-US" smtClean="0"/>
              <a:t>PAGE </a:t>
            </a:r>
            <a:fld id="{711B4CA8-52BE-46B1-A536-58CE1A3FAF74}" type="slidenum">
              <a:rPr lang="en-US" smtClean="0"/>
              <a:pPr/>
              <a:t>‹#›</a:t>
            </a:fld>
            <a:endParaRPr lang="en-US" dirty="0"/>
          </a:p>
        </p:txBody>
      </p:sp>
      <p:sp>
        <p:nvSpPr>
          <p:cNvPr id="23" name="Date Placeholder 3"/>
          <p:cNvSpPr>
            <a:spLocks noGrp="1"/>
          </p:cNvSpPr>
          <p:nvPr>
            <p:ph type="dt" sz="half" idx="2"/>
          </p:nvPr>
        </p:nvSpPr>
        <p:spPr>
          <a:xfrm>
            <a:off x="1066800" y="6324600"/>
            <a:ext cx="916071" cy="152400"/>
          </a:xfrm>
          <a:prstGeom prst="rect">
            <a:avLst/>
          </a:prstGeom>
        </p:spPr>
        <p:txBody>
          <a:bodyPr vert="horz" lIns="0" tIns="45720" rIns="91440" bIns="45720" rtlCol="0" anchor="ctr" anchorCtr="0"/>
          <a:lstStyle>
            <a:lvl1pPr algn="l">
              <a:defRPr sz="800">
                <a:solidFill>
                  <a:srgbClr val="808285"/>
                </a:solidFill>
                <a:latin typeface="Segoe UI" pitchFamily="34" charset="0"/>
                <a:ea typeface="Segoe UI" pitchFamily="34" charset="0"/>
                <a:cs typeface="Segoe UI" pitchFamily="34" charset="0"/>
              </a:defRPr>
            </a:lvl1pPr>
          </a:lstStyle>
          <a:p>
            <a:fld id="{F0580382-9D0A-44C7-998D-22460AFCD9C3}" type="datetime1">
              <a:rPr lang="en-US" smtClean="0"/>
              <a:pPr/>
              <a:t>8/17/2015</a:t>
            </a:fld>
            <a:endParaRPr lang="en-US" dirty="0"/>
          </a:p>
        </p:txBody>
      </p:sp>
    </p:spTree>
    <p:extLst/>
  </p:cSld>
  <p:clrMap bg1="lt1" tx1="dk1" bg2="lt2" tx2="dk2" accent1="accent1" accent2="accent2" accent3="accent3" accent4="accent4" accent5="accent5" accent6="accent6" hlink="hlink" folHlink="folHlink"/>
  <p:sldLayoutIdLst>
    <p:sldLayoutId id="2147483662" r:id="rId1"/>
    <p:sldLayoutId id="2147483678" r:id="rId2"/>
    <p:sldLayoutId id="2147483684" r:id="rId3"/>
    <p:sldLayoutId id="2147483667" r:id="rId4"/>
    <p:sldLayoutId id="2147483683" r:id="rId5"/>
    <p:sldLayoutId id="2147483668" r:id="rId6"/>
    <p:sldLayoutId id="2147483669" r:id="rId7"/>
    <p:sldLayoutId id="2147483670" r:id="rId8"/>
    <p:sldLayoutId id="2147483672" r:id="rId9"/>
    <p:sldLayoutId id="2147483674" r:id="rId10"/>
    <p:sldLayoutId id="2147483675" r:id="rId11"/>
    <p:sldLayoutId id="2147483677" r:id="rId12"/>
    <p:sldLayoutId id="2147483681" r:id="rId13"/>
    <p:sldLayoutId id="2147483679" r:id="rId14"/>
  </p:sldLayoutIdLst>
  <p:timing>
    <p:tnLst>
      <p:par>
        <p:cTn id="1" dur="indefinite" restart="never" nodeType="tmRoot"/>
      </p:par>
    </p:tnLst>
  </p:timing>
  <p:hf hdr="0"/>
  <p:txStyles>
    <p:titleStyle>
      <a:lvl1pPr algn="l" defTabSz="914400" rtl="0" eaLnBrk="1" latinLnBrk="0" hangingPunct="1">
        <a:lnSpc>
          <a:spcPts val="4800"/>
        </a:lnSpc>
        <a:spcBef>
          <a:spcPct val="0"/>
        </a:spcBef>
        <a:buNone/>
        <a:defRPr sz="4800" kern="1200" spc="-100" baseline="0">
          <a:gradFill>
            <a:gsLst>
              <a:gs pos="0">
                <a:schemeClr val="accent1"/>
              </a:gs>
              <a:gs pos="100000">
                <a:schemeClr val="accent1"/>
              </a:gs>
            </a:gsLst>
            <a:lin ang="5400000" scaled="0"/>
          </a:gradFill>
          <a:latin typeface="Segoe UI Light" pitchFamily="34" charset="0"/>
          <a:ea typeface="+mj-ea"/>
          <a:cs typeface="+mj-cs"/>
        </a:defRPr>
      </a:lvl1pPr>
    </p:titleStyle>
    <p:body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4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4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4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4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40" baseline="0">
          <a:gradFill>
            <a:gsLst>
              <a:gs pos="0">
                <a:srgbClr val="666666"/>
              </a:gs>
              <a:gs pos="100000">
                <a:srgbClr val="666666"/>
              </a:gs>
            </a:gsLst>
            <a:lin ang="5400000" scaled="0"/>
          </a:gra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71582"/>
            <a:ext cx="9144000" cy="1749304"/>
          </a:xfrm>
        </p:spPr>
        <p:txBody>
          <a:bodyPr/>
          <a:lstStyle/>
          <a:p>
            <a:pPr algn="ctr"/>
            <a:r>
              <a:rPr lang="en-US" sz="4800" dirty="0" smtClean="0"/>
              <a:t>McCleary</a:t>
            </a:r>
            <a:br>
              <a:rPr lang="en-US" sz="4800" dirty="0" smtClean="0"/>
            </a:br>
            <a:r>
              <a:rPr lang="en-US" sz="4800" dirty="0" smtClean="0"/>
              <a:t>Compensation &amp; Levy</a:t>
            </a:r>
            <a:br>
              <a:rPr lang="en-US" sz="4800" dirty="0" smtClean="0"/>
            </a:br>
            <a:r>
              <a:rPr lang="en-US" sz="4800" dirty="0" smtClean="0"/>
              <a:t>Briefing</a:t>
            </a:r>
            <a:endParaRPr lang="en-US" sz="4800" dirty="0"/>
          </a:p>
        </p:txBody>
      </p:sp>
      <p:sp>
        <p:nvSpPr>
          <p:cNvPr id="5" name="Subtitle 4"/>
          <p:cNvSpPr>
            <a:spLocks noGrp="1"/>
          </p:cNvSpPr>
          <p:nvPr>
            <p:ph type="subTitle" idx="1"/>
          </p:nvPr>
        </p:nvSpPr>
        <p:spPr>
          <a:xfrm>
            <a:off x="1001486" y="4481144"/>
            <a:ext cx="7161960" cy="824633"/>
          </a:xfrm>
        </p:spPr>
        <p:txBody>
          <a:bodyPr/>
          <a:lstStyle/>
          <a:p>
            <a:r>
              <a:rPr lang="en-US" dirty="0" smtClean="0"/>
              <a:t>MCC Proposal: SB 6109</a:t>
            </a:r>
            <a:br>
              <a:rPr lang="en-US" dirty="0" smtClean="0"/>
            </a:br>
            <a:r>
              <a:rPr lang="en-US" dirty="0" smtClean="0"/>
              <a:t>SDC Proposal: SB 6103 &amp; 6104</a:t>
            </a:r>
            <a:r>
              <a:rPr lang="en-US" dirty="0"/>
              <a:t/>
            </a:r>
            <a:br>
              <a:rPr lang="en-US" dirty="0"/>
            </a:br>
            <a:r>
              <a:rPr lang="en-US" dirty="0" smtClean="0"/>
              <a:t>HDC Proposal: HB 2239</a:t>
            </a:r>
          </a:p>
        </p:txBody>
      </p:sp>
      <p:sp>
        <p:nvSpPr>
          <p:cNvPr id="7" name="Text Placeholder 6"/>
          <p:cNvSpPr>
            <a:spLocks noGrp="1"/>
          </p:cNvSpPr>
          <p:nvPr>
            <p:ph type="body" sz="quarter" idx="10"/>
          </p:nvPr>
        </p:nvSpPr>
        <p:spPr>
          <a:xfrm>
            <a:off x="648071" y="5704114"/>
            <a:ext cx="3409943" cy="367823"/>
          </a:xfrm>
        </p:spPr>
        <p:txBody>
          <a:bodyPr/>
          <a:lstStyle/>
          <a:p>
            <a:pPr>
              <a:spcBef>
                <a:spcPts val="600"/>
              </a:spcBef>
            </a:pPr>
            <a:r>
              <a:rPr lang="en-US" dirty="0" smtClean="0"/>
              <a:t>Rep. Chad Magendanz | 5</a:t>
            </a:r>
            <a:r>
              <a:rPr lang="en-US" baseline="30000" dirty="0" smtClean="0"/>
              <a:t>th</a:t>
            </a:r>
            <a:r>
              <a:rPr lang="en-US" dirty="0" smtClean="0"/>
              <a:t> LD</a:t>
            </a:r>
          </a:p>
        </p:txBody>
      </p:sp>
      <p:sp>
        <p:nvSpPr>
          <p:cNvPr id="19" name="Text Placeholder 18"/>
          <p:cNvSpPr>
            <a:spLocks noGrp="1"/>
          </p:cNvSpPr>
          <p:nvPr>
            <p:ph type="body" sz="quarter" idx="11"/>
          </p:nvPr>
        </p:nvSpPr>
        <p:spPr>
          <a:xfrm>
            <a:off x="648071" y="6389579"/>
            <a:ext cx="2733758" cy="427038"/>
          </a:xfrm>
        </p:spPr>
        <p:txBody>
          <a:bodyPr/>
          <a:lstStyle/>
          <a:p>
            <a:r>
              <a:rPr lang="en-US" dirty="0" smtClean="0"/>
              <a:t>4/23/2015</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New Capital Gains Tax offset by Local Levy Reductions</a:t>
            </a:r>
            <a:endParaRPr lang="en-US" dirty="0"/>
          </a:p>
        </p:txBody>
      </p:sp>
      <p:sp>
        <p:nvSpPr>
          <p:cNvPr id="3" name="Title 2"/>
          <p:cNvSpPr>
            <a:spLocks noGrp="1"/>
          </p:cNvSpPr>
          <p:nvPr>
            <p:ph type="title"/>
          </p:nvPr>
        </p:nvSpPr>
        <p:spPr/>
        <p:txBody>
          <a:bodyPr/>
          <a:lstStyle/>
          <a:p>
            <a:r>
              <a:rPr lang="en-US" dirty="0" smtClean="0"/>
              <a:t>SDC Proposal (SB 6103 &amp; 6104)</a:t>
            </a:r>
            <a:endParaRPr lang="en-US" dirty="0"/>
          </a:p>
        </p:txBody>
      </p:sp>
      <p:sp>
        <p:nvSpPr>
          <p:cNvPr id="4" name="Text Placeholder 3"/>
          <p:cNvSpPr>
            <a:spLocks noGrp="1"/>
          </p:cNvSpPr>
          <p:nvPr>
            <p:ph type="body" sz="quarter" idx="14"/>
          </p:nvPr>
        </p:nvSpPr>
        <p:spPr>
          <a:xfrm>
            <a:off x="460721" y="1804988"/>
            <a:ext cx="8235687" cy="4138612"/>
          </a:xfrm>
        </p:spPr>
        <p:txBody>
          <a:bodyPr/>
          <a:lstStyle/>
          <a:p>
            <a:pPr marL="285750" indent="-285750">
              <a:buFont typeface="Arial" panose="020B0604020202020204" pitchFamily="34" charset="0"/>
              <a:buChar char="•"/>
            </a:pPr>
            <a:r>
              <a:rPr lang="en-US" dirty="0"/>
              <a:t>Imposes a new 7 percent tax on capital gains of $250,000 and above for individuals, $500,000 and above for couples</a:t>
            </a:r>
            <a:r>
              <a:rPr lang="en-US" b="1" dirty="0"/>
              <a:t>.</a:t>
            </a:r>
            <a:r>
              <a:rPr lang="en-US" dirty="0"/>
              <a:t> New capital gains tax would yield approximately $1.2 billion per biennium to offset the current local contributions to basic </a:t>
            </a:r>
            <a:r>
              <a:rPr lang="en-US" dirty="0" smtClean="0"/>
              <a:t>education.</a:t>
            </a:r>
            <a:endParaRPr lang="en-US" dirty="0"/>
          </a:p>
          <a:p>
            <a:pPr marL="285750" lvl="0" indent="-285750">
              <a:buFont typeface="Arial" panose="020B0604020202020204" pitchFamily="34" charset="0"/>
              <a:buChar char="•"/>
            </a:pPr>
            <a:r>
              <a:rPr lang="en-US" dirty="0" smtClean="0"/>
              <a:t>Local M&amp;O levies </a:t>
            </a:r>
            <a:r>
              <a:rPr lang="en-US" dirty="0"/>
              <a:t>reduced and later limited. No changes to state property tax </a:t>
            </a:r>
            <a:r>
              <a:rPr lang="en-US" dirty="0" smtClean="0"/>
              <a:t>specified</a:t>
            </a:r>
            <a:r>
              <a:rPr lang="en-US" dirty="0"/>
              <a:t>.</a:t>
            </a:r>
          </a:p>
          <a:p>
            <a:pPr marL="285750" indent="-285750">
              <a:buFont typeface="Arial" panose="020B0604020202020204" pitchFamily="34" charset="0"/>
              <a:buChar char="•"/>
            </a:pPr>
            <a:r>
              <a:rPr lang="en-US" dirty="0"/>
              <a:t>I-1351 is maintained, phased in on a delayed </a:t>
            </a:r>
            <a:r>
              <a:rPr lang="en-US" dirty="0" smtClean="0"/>
              <a:t>schedule, but is unfunded.</a:t>
            </a:r>
          </a:p>
          <a:p>
            <a:pPr marL="285750" indent="-285750">
              <a:buFont typeface="Arial" panose="020B0604020202020204" pitchFamily="34" charset="0"/>
              <a:buChar char="•"/>
            </a:pPr>
            <a:r>
              <a:rPr lang="en-US" dirty="0" smtClean="0"/>
              <a:t>Modifies </a:t>
            </a:r>
            <a:r>
              <a:rPr lang="en-US" dirty="0"/>
              <a:t>and implements the recommendations of the Compensation Technical Working Group</a:t>
            </a:r>
            <a:r>
              <a:rPr lang="en-US" dirty="0" smtClean="0"/>
              <a:t>.</a:t>
            </a:r>
          </a:p>
          <a:p>
            <a:pPr marL="285750" lvl="0" indent="-285750">
              <a:buFont typeface="Arial" panose="020B0604020202020204" pitchFamily="34" charset="0"/>
              <a:buChar char="•"/>
            </a:pPr>
            <a:r>
              <a:rPr lang="en-US" dirty="0" smtClean="0"/>
              <a:t>Full </a:t>
            </a:r>
            <a:r>
              <a:rPr lang="en-US" dirty="0"/>
              <a:t>implementation in the 2022-23 school year</a:t>
            </a:r>
            <a:r>
              <a:rPr lang="en-US" dirty="0" smtClean="0"/>
              <a:t>.</a:t>
            </a:r>
          </a:p>
          <a:p>
            <a:pPr marL="285750" indent="-285750">
              <a:buFont typeface="Arial" panose="020B0604020202020204" pitchFamily="34" charset="0"/>
              <a:buChar char="•"/>
            </a:pPr>
            <a:r>
              <a:rPr lang="en-US" dirty="0"/>
              <a:t>Capital gains tax would be much more volatile than the common school levy (property tax), requiring more discipline by the Legislature to control spending during years of economic growth so we can maintain services in recessionary periods.</a:t>
            </a:r>
          </a:p>
          <a:p>
            <a:pPr lvl="0"/>
            <a:endParaRPr lang="en-US" dirty="0"/>
          </a:p>
        </p:txBody>
      </p:sp>
      <p:sp>
        <p:nvSpPr>
          <p:cNvPr id="5" name="Text Placeholder 4"/>
          <p:cNvSpPr>
            <a:spLocks noGrp="1"/>
          </p:cNvSpPr>
          <p:nvPr>
            <p:ph type="body" sz="half" idx="2"/>
          </p:nvPr>
        </p:nvSpPr>
        <p:spPr/>
        <p:txBody>
          <a:bodyPr/>
          <a:lstStyle/>
          <a:p>
            <a:endParaRPr lang="en-US" dirty="0"/>
          </a:p>
        </p:txBody>
      </p:sp>
      <p:sp>
        <p:nvSpPr>
          <p:cNvPr id="6" name="Date Placeholder 5"/>
          <p:cNvSpPr>
            <a:spLocks noGrp="1"/>
          </p:cNvSpPr>
          <p:nvPr>
            <p:ph type="dt" sz="half" idx="15"/>
          </p:nvPr>
        </p:nvSpPr>
        <p:spPr/>
        <p:txBody>
          <a:bodyPr/>
          <a:lstStyle/>
          <a:p>
            <a:fld id="{C7FB55E5-4D4E-4557-BC69-AB7BECC0002D}" type="datetime1">
              <a:rPr lang="en-US" smtClean="0"/>
              <a:pPr/>
              <a:t>8/17/2015</a:t>
            </a:fld>
            <a:endParaRPr lang="en-US" dirty="0"/>
          </a:p>
        </p:txBody>
      </p:sp>
      <p:sp>
        <p:nvSpPr>
          <p:cNvPr id="7" name="Slide Number Placeholder 6"/>
          <p:cNvSpPr>
            <a:spLocks noGrp="1"/>
          </p:cNvSpPr>
          <p:nvPr>
            <p:ph type="sldNum" sz="quarter" idx="16"/>
          </p:nvPr>
        </p:nvSpPr>
        <p:spPr/>
        <p:txBody>
          <a:bodyPr/>
          <a:lstStyle/>
          <a:p>
            <a:r>
              <a:rPr lang="en-US" smtClean="0"/>
              <a:t>PAGE </a:t>
            </a:r>
            <a:fld id="{711B4CA8-52BE-46B1-A536-58CE1A3FAF74}" type="slidenum">
              <a:rPr lang="en-US" smtClean="0"/>
              <a:pPr/>
              <a:t>10</a:t>
            </a:fld>
            <a:endParaRPr lang="en-US" dirty="0"/>
          </a:p>
        </p:txBody>
      </p:sp>
      <p:sp>
        <p:nvSpPr>
          <p:cNvPr id="8" name="Footer Placeholder 7"/>
          <p:cNvSpPr>
            <a:spLocks noGrp="1"/>
          </p:cNvSpPr>
          <p:nvPr>
            <p:ph type="ftr" sz="quarter" idx="17"/>
          </p:nvPr>
        </p:nvSpPr>
        <p:spPr/>
        <p:txBody>
          <a:bodyPr/>
          <a:lstStyle/>
          <a:p>
            <a:pPr algn="l"/>
            <a:r>
              <a:rPr lang="en-US" smtClean="0"/>
              <a:t>CONFIDENTIAL</a:t>
            </a:r>
            <a:endParaRPr lang="en-US" dirty="0"/>
          </a:p>
        </p:txBody>
      </p:sp>
    </p:spTree>
    <p:extLst>
      <p:ext uri="{BB962C8B-B14F-4D97-AF65-F5344CB8AC3E}">
        <p14:creationId xmlns:p14="http://schemas.microsoft.com/office/powerpoint/2010/main" val="260808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Kicking the Can Down the Road (PUNT!)</a:t>
            </a:r>
            <a:endParaRPr lang="en-US" dirty="0"/>
          </a:p>
        </p:txBody>
      </p:sp>
      <p:sp>
        <p:nvSpPr>
          <p:cNvPr id="3" name="Title 2"/>
          <p:cNvSpPr>
            <a:spLocks noGrp="1"/>
          </p:cNvSpPr>
          <p:nvPr>
            <p:ph type="title"/>
          </p:nvPr>
        </p:nvSpPr>
        <p:spPr/>
        <p:txBody>
          <a:bodyPr/>
          <a:lstStyle/>
          <a:p>
            <a:r>
              <a:rPr lang="en-US" dirty="0" smtClean="0"/>
              <a:t>HDC Proposal (HB 2239)</a:t>
            </a:r>
            <a:endParaRPr lang="en-US" dirty="0"/>
          </a:p>
        </p:txBody>
      </p:sp>
      <p:sp>
        <p:nvSpPr>
          <p:cNvPr id="4" name="Text Placeholder 3"/>
          <p:cNvSpPr>
            <a:spLocks noGrp="1"/>
          </p:cNvSpPr>
          <p:nvPr>
            <p:ph type="body" sz="quarter" idx="14"/>
          </p:nvPr>
        </p:nvSpPr>
        <p:spPr>
          <a:xfrm>
            <a:off x="460721" y="1804988"/>
            <a:ext cx="8235687" cy="4138612"/>
          </a:xfrm>
        </p:spPr>
        <p:txBody>
          <a:bodyPr/>
          <a:lstStyle/>
          <a:p>
            <a:pPr marL="285750" lvl="0" indent="-285750">
              <a:buFont typeface="Arial" panose="020B0604020202020204" pitchFamily="34" charset="0"/>
              <a:buChar char="•"/>
            </a:pPr>
            <a:r>
              <a:rPr lang="en-US" dirty="0"/>
              <a:t>Creates a “Washington Education Funding Council,” </a:t>
            </a:r>
            <a:r>
              <a:rPr lang="en-US" dirty="0" smtClean="0"/>
              <a:t>made </a:t>
            </a:r>
            <a:r>
              <a:rPr lang="en-US" dirty="0"/>
              <a:t>up of eight lawmakers and one representative each from the governor, treasurer and state </a:t>
            </a:r>
            <a:r>
              <a:rPr lang="en-US" dirty="0" smtClean="0"/>
              <a:t>superintendent.  Would </a:t>
            </a:r>
            <a:r>
              <a:rPr lang="en-US" dirty="0"/>
              <a:t>consider revenue proposals including a carbon tax.</a:t>
            </a:r>
          </a:p>
          <a:p>
            <a:pPr marL="285750" lvl="0" indent="-285750">
              <a:buFont typeface="Arial" panose="020B0604020202020204" pitchFamily="34" charset="0"/>
              <a:buChar char="•"/>
            </a:pPr>
            <a:r>
              <a:rPr lang="en-US" dirty="0"/>
              <a:t>Sets 2016 and 2017 deadlines for specific legislation to be enacted by the Legislature</a:t>
            </a:r>
            <a:r>
              <a:rPr lang="en-US" b="1" dirty="0"/>
              <a:t>.</a:t>
            </a:r>
            <a:endParaRPr lang="en-US" dirty="0"/>
          </a:p>
          <a:p>
            <a:pPr marL="285750" lvl="0" indent="-285750">
              <a:buFont typeface="Arial" panose="020B0604020202020204" pitchFamily="34" charset="0"/>
              <a:buChar char="•"/>
            </a:pPr>
            <a:r>
              <a:rPr lang="en-US" dirty="0"/>
              <a:t>By 2017 the legislature must adopt a compensation plan including regionalization factor, and a funding mechanism to support that plan (levy reform, carbon tax, or other options as recommended by the council).  New compensation system must be fully implemented by 2018-19 school year. </a:t>
            </a:r>
          </a:p>
          <a:p>
            <a:pPr marL="285750" lvl="0" indent="-285750">
              <a:buFont typeface="Arial" panose="020B0604020202020204" pitchFamily="34" charset="0"/>
              <a:buChar char="•"/>
            </a:pPr>
            <a:r>
              <a:rPr lang="en-US" dirty="0"/>
              <a:t>Full implementation 18-19 school </a:t>
            </a:r>
            <a:r>
              <a:rPr lang="en-US" dirty="0" smtClean="0"/>
              <a:t>year.</a:t>
            </a:r>
          </a:p>
          <a:p>
            <a:pPr marL="285750" lvl="0" indent="-285750">
              <a:buFont typeface="Arial" panose="020B0604020202020204" pitchFamily="34" charset="0"/>
              <a:buChar char="•"/>
            </a:pPr>
            <a:r>
              <a:rPr lang="en-US" dirty="0" smtClean="0"/>
              <a:t>Just </a:t>
            </a:r>
            <a:r>
              <a:rPr lang="en-US" dirty="0"/>
              <a:t>kicks the can down the road, doesn’t actually eliminate dependency on local levies for our program of basic education</a:t>
            </a:r>
            <a:r>
              <a:rPr lang="en-US" dirty="0" smtClean="0"/>
              <a:t>.</a:t>
            </a:r>
            <a:endParaRPr lang="en-US" dirty="0"/>
          </a:p>
        </p:txBody>
      </p:sp>
      <p:sp>
        <p:nvSpPr>
          <p:cNvPr id="5" name="Text Placeholder 4"/>
          <p:cNvSpPr>
            <a:spLocks noGrp="1"/>
          </p:cNvSpPr>
          <p:nvPr>
            <p:ph type="body" sz="half" idx="2"/>
          </p:nvPr>
        </p:nvSpPr>
        <p:spPr/>
        <p:txBody>
          <a:bodyPr/>
          <a:lstStyle/>
          <a:p>
            <a:endParaRPr lang="en-US" dirty="0"/>
          </a:p>
        </p:txBody>
      </p:sp>
      <p:sp>
        <p:nvSpPr>
          <p:cNvPr id="6" name="Date Placeholder 5"/>
          <p:cNvSpPr>
            <a:spLocks noGrp="1"/>
          </p:cNvSpPr>
          <p:nvPr>
            <p:ph type="dt" sz="half" idx="15"/>
          </p:nvPr>
        </p:nvSpPr>
        <p:spPr/>
        <p:txBody>
          <a:bodyPr/>
          <a:lstStyle/>
          <a:p>
            <a:fld id="{C7FB55E5-4D4E-4557-BC69-AB7BECC0002D}" type="datetime1">
              <a:rPr lang="en-US" smtClean="0"/>
              <a:pPr/>
              <a:t>8/17/2015</a:t>
            </a:fld>
            <a:endParaRPr lang="en-US" dirty="0"/>
          </a:p>
        </p:txBody>
      </p:sp>
      <p:sp>
        <p:nvSpPr>
          <p:cNvPr id="7" name="Slide Number Placeholder 6"/>
          <p:cNvSpPr>
            <a:spLocks noGrp="1"/>
          </p:cNvSpPr>
          <p:nvPr>
            <p:ph type="sldNum" sz="quarter" idx="16"/>
          </p:nvPr>
        </p:nvSpPr>
        <p:spPr/>
        <p:txBody>
          <a:bodyPr/>
          <a:lstStyle/>
          <a:p>
            <a:r>
              <a:rPr lang="en-US" smtClean="0"/>
              <a:t>PAGE </a:t>
            </a:r>
            <a:fld id="{711B4CA8-52BE-46B1-A536-58CE1A3FAF74}" type="slidenum">
              <a:rPr lang="en-US" smtClean="0"/>
              <a:pPr/>
              <a:t>11</a:t>
            </a:fld>
            <a:endParaRPr lang="en-US" dirty="0"/>
          </a:p>
        </p:txBody>
      </p:sp>
      <p:sp>
        <p:nvSpPr>
          <p:cNvPr id="8" name="Footer Placeholder 7"/>
          <p:cNvSpPr>
            <a:spLocks noGrp="1"/>
          </p:cNvSpPr>
          <p:nvPr>
            <p:ph type="ftr" sz="quarter" idx="17"/>
          </p:nvPr>
        </p:nvSpPr>
        <p:spPr/>
        <p:txBody>
          <a:bodyPr/>
          <a:lstStyle/>
          <a:p>
            <a:pPr algn="l"/>
            <a:r>
              <a:rPr lang="en-US" smtClean="0"/>
              <a:t>CONFIDENTIAL</a:t>
            </a:r>
            <a:endParaRPr lang="en-US" dirty="0"/>
          </a:p>
        </p:txBody>
      </p:sp>
    </p:spTree>
    <p:extLst>
      <p:ext uri="{BB962C8B-B14F-4D97-AF65-F5344CB8AC3E}">
        <p14:creationId xmlns:p14="http://schemas.microsoft.com/office/powerpoint/2010/main" val="227280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Includes LEA, but excludes HB 2776</a:t>
            </a:r>
            <a:endParaRPr lang="en-US" dirty="0"/>
          </a:p>
        </p:txBody>
      </p:sp>
      <p:sp>
        <p:nvSpPr>
          <p:cNvPr id="3" name="Title 2"/>
          <p:cNvSpPr>
            <a:spLocks noGrp="1"/>
          </p:cNvSpPr>
          <p:nvPr>
            <p:ph type="title"/>
          </p:nvPr>
        </p:nvSpPr>
        <p:spPr/>
        <p:txBody>
          <a:bodyPr>
            <a:normAutofit fontScale="90000"/>
          </a:bodyPr>
          <a:lstStyle/>
          <a:p>
            <a:r>
              <a:rPr lang="en-US" dirty="0" smtClean="0"/>
              <a:t>Estimated </a:t>
            </a:r>
            <a:r>
              <a:rPr lang="en-US" dirty="0"/>
              <a:t>SB 6109 </a:t>
            </a:r>
            <a:r>
              <a:rPr lang="en-US" dirty="0" smtClean="0"/>
              <a:t>Impact by District</a:t>
            </a:r>
            <a:endParaRPr lang="en-US" dirty="0"/>
          </a:p>
        </p:txBody>
      </p:sp>
      <p:sp>
        <p:nvSpPr>
          <p:cNvPr id="4" name="Text Placeholder 3"/>
          <p:cNvSpPr>
            <a:spLocks noGrp="1"/>
          </p:cNvSpPr>
          <p:nvPr>
            <p:ph type="body" sz="half" idx="2"/>
          </p:nvPr>
        </p:nvSpPr>
        <p:spPr/>
        <p:txBody>
          <a:bodyPr/>
          <a:lstStyle/>
          <a:p>
            <a:endParaRPr lang="en-US"/>
          </a:p>
        </p:txBody>
      </p:sp>
      <p:graphicFrame>
        <p:nvGraphicFramePr>
          <p:cNvPr id="10" name="Content Placeholder 9"/>
          <p:cNvGraphicFramePr>
            <a:graphicFrameLocks noGrp="1"/>
          </p:cNvGraphicFramePr>
          <p:nvPr>
            <p:ph sz="quarter" idx="18"/>
          </p:nvPr>
        </p:nvGraphicFramePr>
        <p:xfrm>
          <a:off x="460375" y="1804988"/>
          <a:ext cx="8236032" cy="4450080"/>
        </p:xfrm>
        <a:graphic>
          <a:graphicData uri="http://schemas.openxmlformats.org/drawingml/2006/table">
            <a:tbl>
              <a:tblPr firstRow="1" bandRow="1">
                <a:tableStyleId>{5C22544A-7EE6-4342-B048-85BDC9FD1C3A}</a:tableStyleId>
              </a:tblPr>
              <a:tblGrid>
                <a:gridCol w="2139110"/>
                <a:gridCol w="1375436"/>
                <a:gridCol w="1192980"/>
                <a:gridCol w="1824169"/>
                <a:gridCol w="1704337"/>
              </a:tblGrid>
              <a:tr h="370840">
                <a:tc>
                  <a:txBody>
                    <a:bodyPr/>
                    <a:lstStyle/>
                    <a:p>
                      <a:r>
                        <a:rPr lang="en-US" dirty="0" smtClean="0"/>
                        <a:t>District</a:t>
                      </a:r>
                      <a:endParaRPr lang="en-US" dirty="0"/>
                    </a:p>
                  </a:txBody>
                  <a:tcPr/>
                </a:tc>
                <a:tc>
                  <a:txBody>
                    <a:bodyPr/>
                    <a:lstStyle/>
                    <a:p>
                      <a:pPr algn="r"/>
                      <a:r>
                        <a:rPr lang="en-US" dirty="0" smtClean="0"/>
                        <a:t>Levy Rate</a:t>
                      </a:r>
                      <a:endParaRPr lang="en-US" dirty="0"/>
                    </a:p>
                  </a:txBody>
                  <a:tcPr/>
                </a:tc>
                <a:tc>
                  <a:txBody>
                    <a:bodyPr/>
                    <a:lstStyle/>
                    <a:p>
                      <a:pPr algn="r"/>
                      <a:r>
                        <a:rPr lang="en-US" dirty="0" smtClean="0"/>
                        <a:t>Rate Diff</a:t>
                      </a:r>
                      <a:endParaRPr lang="en-US" dirty="0"/>
                    </a:p>
                  </a:txBody>
                  <a:tcPr/>
                </a:tc>
                <a:tc>
                  <a:txBody>
                    <a:bodyPr/>
                    <a:lstStyle/>
                    <a:p>
                      <a:pPr algn="r"/>
                      <a:r>
                        <a:rPr lang="en-US" baseline="0" dirty="0" smtClean="0"/>
                        <a:t>District Impact</a:t>
                      </a:r>
                      <a:endParaRPr lang="en-US" dirty="0"/>
                    </a:p>
                  </a:txBody>
                  <a:tcPr/>
                </a:tc>
                <a:tc>
                  <a:txBody>
                    <a:bodyPr/>
                    <a:lstStyle/>
                    <a:p>
                      <a:pPr algn="r"/>
                      <a:r>
                        <a:rPr lang="en-US" dirty="0" smtClean="0"/>
                        <a:t>District</a:t>
                      </a:r>
                      <a:r>
                        <a:rPr lang="en-US" baseline="0" dirty="0" smtClean="0"/>
                        <a:t> Net</a:t>
                      </a:r>
                      <a:endParaRPr lang="en-US" dirty="0"/>
                    </a:p>
                  </a:txBody>
                  <a:tcPr/>
                </a:tc>
              </a:tr>
              <a:tr h="370840">
                <a:tc>
                  <a:txBody>
                    <a:bodyPr/>
                    <a:lstStyle/>
                    <a:p>
                      <a:r>
                        <a:rPr lang="en-US" dirty="0" smtClean="0"/>
                        <a:t>Seattle</a:t>
                      </a:r>
                      <a:endParaRPr lang="en-US" dirty="0"/>
                    </a:p>
                  </a:txBody>
                  <a:tcPr/>
                </a:tc>
                <a:tc>
                  <a:txBody>
                    <a:bodyPr/>
                    <a:lstStyle/>
                    <a:p>
                      <a:pPr algn="r"/>
                      <a:r>
                        <a:rPr lang="en-US" dirty="0" smtClean="0"/>
                        <a:t>$1.32</a:t>
                      </a:r>
                      <a:endParaRPr lang="en-US" dirty="0"/>
                    </a:p>
                  </a:txBody>
                  <a:tcPr/>
                </a:tc>
                <a:tc>
                  <a:txBody>
                    <a:bodyPr/>
                    <a:lstStyle/>
                    <a:p>
                      <a:pPr algn="r"/>
                      <a:r>
                        <a:rPr lang="en-US" dirty="0" smtClean="0"/>
                        <a:t>+$1.43</a:t>
                      </a:r>
                      <a:endParaRPr lang="en-US" dirty="0"/>
                    </a:p>
                  </a:txBody>
                  <a:tcPr/>
                </a:tc>
                <a:tc>
                  <a:txBody>
                    <a:bodyPr/>
                    <a:lstStyle/>
                    <a:p>
                      <a:pPr algn="r"/>
                      <a:r>
                        <a:rPr lang="en-US" dirty="0" smtClean="0"/>
                        <a:t>+$105M</a:t>
                      </a:r>
                      <a:endParaRPr lang="en-US" dirty="0"/>
                    </a:p>
                  </a:txBody>
                  <a:tcPr/>
                </a:tc>
                <a:tc>
                  <a:txBody>
                    <a:bodyPr/>
                    <a:lstStyle/>
                    <a:p>
                      <a:pPr algn="r"/>
                      <a:r>
                        <a:rPr lang="en-US" dirty="0" smtClean="0"/>
                        <a:t>-$97M</a:t>
                      </a:r>
                      <a:endParaRPr lang="en-US" dirty="0"/>
                    </a:p>
                  </a:txBody>
                  <a:tcPr/>
                </a:tc>
              </a:tr>
              <a:tr h="370840">
                <a:tc>
                  <a:txBody>
                    <a:bodyPr/>
                    <a:lstStyle/>
                    <a:p>
                      <a:r>
                        <a:rPr lang="en-US" dirty="0" smtClean="0"/>
                        <a:t>Tacoma</a:t>
                      </a:r>
                      <a:endParaRPr lang="en-US" dirty="0"/>
                    </a:p>
                  </a:txBody>
                  <a:tcPr/>
                </a:tc>
                <a:tc>
                  <a:txBody>
                    <a:bodyPr/>
                    <a:lstStyle/>
                    <a:p>
                      <a:pPr algn="r"/>
                      <a:r>
                        <a:rPr lang="en-US" dirty="0" smtClean="0"/>
                        <a:t>$4.39</a:t>
                      </a:r>
                      <a:endParaRPr lang="en-US" dirty="0"/>
                    </a:p>
                  </a:txBody>
                  <a:tcPr/>
                </a:tc>
                <a:tc>
                  <a:txBody>
                    <a:bodyPr/>
                    <a:lstStyle/>
                    <a:p>
                      <a:pPr algn="r"/>
                      <a:r>
                        <a:rPr lang="en-US" dirty="0" smtClean="0"/>
                        <a:t>-$1.64</a:t>
                      </a:r>
                      <a:endParaRPr lang="en-US" dirty="0"/>
                    </a:p>
                  </a:txBody>
                  <a:tcPr/>
                </a:tc>
                <a:tc>
                  <a:txBody>
                    <a:bodyPr/>
                    <a:lstStyle/>
                    <a:p>
                      <a:pPr algn="r"/>
                      <a:r>
                        <a:rPr lang="en-US" dirty="0" smtClean="0"/>
                        <a:t>-$2M</a:t>
                      </a:r>
                      <a:endParaRPr lang="en-US" dirty="0"/>
                    </a:p>
                  </a:txBody>
                  <a:tcPr/>
                </a:tc>
                <a:tc>
                  <a:txBody>
                    <a:bodyPr/>
                    <a:lstStyle/>
                    <a:p>
                      <a:pPr algn="r"/>
                      <a:r>
                        <a:rPr lang="en-US" dirty="0" smtClean="0"/>
                        <a:t>+$30M</a:t>
                      </a:r>
                      <a:endParaRPr lang="en-US" dirty="0"/>
                    </a:p>
                  </a:txBody>
                  <a:tcPr/>
                </a:tc>
              </a:tr>
              <a:tr h="370840">
                <a:tc>
                  <a:txBody>
                    <a:bodyPr/>
                    <a:lstStyle/>
                    <a:p>
                      <a:r>
                        <a:rPr lang="en-US" dirty="0" smtClean="0"/>
                        <a:t>Spokane</a:t>
                      </a:r>
                      <a:endParaRPr lang="en-US" dirty="0"/>
                    </a:p>
                  </a:txBody>
                  <a:tcPr/>
                </a:tc>
                <a:tc>
                  <a:txBody>
                    <a:bodyPr/>
                    <a:lstStyle/>
                    <a:p>
                      <a:pPr algn="r"/>
                      <a:r>
                        <a:rPr lang="en-US" dirty="0" smtClean="0"/>
                        <a:t>$4.52</a:t>
                      </a:r>
                      <a:endParaRPr lang="en-US" dirty="0"/>
                    </a:p>
                  </a:txBody>
                  <a:tcPr/>
                </a:tc>
                <a:tc>
                  <a:txBody>
                    <a:bodyPr/>
                    <a:lstStyle/>
                    <a:p>
                      <a:pPr algn="r"/>
                      <a:r>
                        <a:rPr lang="en-US" dirty="0" smtClean="0"/>
                        <a:t>-$1.77</a:t>
                      </a:r>
                      <a:endParaRPr lang="en-US" dirty="0"/>
                    </a:p>
                  </a:txBody>
                  <a:tcPr/>
                </a:tc>
                <a:tc>
                  <a:txBody>
                    <a:bodyPr/>
                    <a:lstStyle/>
                    <a:p>
                      <a:pPr algn="r"/>
                      <a:r>
                        <a:rPr lang="en-US" dirty="0" smtClean="0"/>
                        <a:t>-$32M</a:t>
                      </a:r>
                      <a:endParaRPr lang="en-US" dirty="0"/>
                    </a:p>
                  </a:txBody>
                  <a:tcPr/>
                </a:tc>
                <a:tc>
                  <a:txBody>
                    <a:bodyPr/>
                    <a:lstStyle/>
                    <a:p>
                      <a:pPr algn="r"/>
                      <a:r>
                        <a:rPr lang="en-US" dirty="0" smtClean="0"/>
                        <a:t>-$3M</a:t>
                      </a:r>
                      <a:endParaRPr lang="en-US" dirty="0"/>
                    </a:p>
                  </a:txBody>
                  <a:tcPr/>
                </a:tc>
              </a:tr>
              <a:tr h="370840">
                <a:tc>
                  <a:txBody>
                    <a:bodyPr/>
                    <a:lstStyle/>
                    <a:p>
                      <a:r>
                        <a:rPr lang="en-US" dirty="0" smtClean="0"/>
                        <a:t>Kent</a:t>
                      </a:r>
                      <a:endParaRPr lang="en-US" dirty="0"/>
                    </a:p>
                  </a:txBody>
                  <a:tcPr/>
                </a:tc>
                <a:tc>
                  <a:txBody>
                    <a:bodyPr/>
                    <a:lstStyle/>
                    <a:p>
                      <a:pPr algn="r"/>
                      <a:r>
                        <a:rPr lang="en-US" dirty="0" smtClean="0"/>
                        <a:t>$4.42</a:t>
                      </a:r>
                      <a:endParaRPr lang="en-US" dirty="0"/>
                    </a:p>
                  </a:txBody>
                  <a:tcPr/>
                </a:tc>
                <a:tc>
                  <a:txBody>
                    <a:bodyPr/>
                    <a:lstStyle/>
                    <a:p>
                      <a:pPr algn="r"/>
                      <a:r>
                        <a:rPr lang="en-US" dirty="0" smtClean="0"/>
                        <a:t>-$1.56</a:t>
                      </a:r>
                      <a:endParaRPr lang="en-US" dirty="0"/>
                    </a:p>
                  </a:txBody>
                  <a:tcPr/>
                </a:tc>
                <a:tc>
                  <a:txBody>
                    <a:bodyPr/>
                    <a:lstStyle/>
                    <a:p>
                      <a:pPr algn="r"/>
                      <a:r>
                        <a:rPr lang="en-US" dirty="0" smtClean="0"/>
                        <a:t>+$6M</a:t>
                      </a:r>
                      <a:endParaRPr lang="en-US" dirty="0"/>
                    </a:p>
                  </a:txBody>
                  <a:tcPr/>
                </a:tc>
                <a:tc>
                  <a:txBody>
                    <a:bodyPr/>
                    <a:lstStyle/>
                    <a:p>
                      <a:pPr algn="r"/>
                      <a:r>
                        <a:rPr lang="en-US" dirty="0" smtClean="0"/>
                        <a:t>+$34M</a:t>
                      </a:r>
                      <a:endParaRPr lang="en-US" dirty="0"/>
                    </a:p>
                  </a:txBody>
                  <a:tcPr/>
                </a:tc>
              </a:tr>
              <a:tr h="370840">
                <a:tc>
                  <a:txBody>
                    <a:bodyPr/>
                    <a:lstStyle/>
                    <a:p>
                      <a:r>
                        <a:rPr lang="en-US" dirty="0" smtClean="0"/>
                        <a:t>Puyallup</a:t>
                      </a:r>
                      <a:endParaRPr lang="en-US" dirty="0"/>
                    </a:p>
                  </a:txBody>
                  <a:tcPr/>
                </a:tc>
                <a:tc>
                  <a:txBody>
                    <a:bodyPr/>
                    <a:lstStyle/>
                    <a:p>
                      <a:pPr algn="r"/>
                      <a:r>
                        <a:rPr lang="en-US" dirty="0" smtClean="0"/>
                        <a:t>$4.06</a:t>
                      </a:r>
                      <a:endParaRPr lang="en-US" dirty="0"/>
                    </a:p>
                  </a:txBody>
                  <a:tcPr/>
                </a:tc>
                <a:tc>
                  <a:txBody>
                    <a:bodyPr/>
                    <a:lstStyle/>
                    <a:p>
                      <a:pPr algn="r"/>
                      <a:r>
                        <a:rPr lang="en-US" dirty="0" smtClean="0"/>
                        <a:t>-$1.31</a:t>
                      </a:r>
                      <a:endParaRPr lang="en-US" dirty="0"/>
                    </a:p>
                  </a:txBody>
                  <a:tcPr/>
                </a:tc>
                <a:tc>
                  <a:txBody>
                    <a:bodyPr/>
                    <a:lstStyle/>
                    <a:p>
                      <a:pPr algn="r"/>
                      <a:r>
                        <a:rPr lang="en-US" dirty="0" smtClean="0"/>
                        <a:t>+$12M</a:t>
                      </a:r>
                      <a:endParaRPr lang="en-US" dirty="0"/>
                    </a:p>
                  </a:txBody>
                  <a:tcPr/>
                </a:tc>
                <a:tc>
                  <a:txBody>
                    <a:bodyPr/>
                    <a:lstStyle/>
                    <a:p>
                      <a:pPr algn="r"/>
                      <a:r>
                        <a:rPr lang="en-US" dirty="0" smtClean="0"/>
                        <a:t>+$28M</a:t>
                      </a:r>
                      <a:endParaRPr lang="en-US" dirty="0"/>
                    </a:p>
                  </a:txBody>
                  <a:tcPr/>
                </a:tc>
              </a:tr>
              <a:tr h="370840">
                <a:tc>
                  <a:txBody>
                    <a:bodyPr/>
                    <a:lstStyle/>
                    <a:p>
                      <a:r>
                        <a:rPr lang="en-US" dirty="0" smtClean="0"/>
                        <a:t>Kennewick</a:t>
                      </a:r>
                      <a:endParaRPr lang="en-US" dirty="0"/>
                    </a:p>
                  </a:txBody>
                  <a:tcPr/>
                </a:tc>
                <a:tc>
                  <a:txBody>
                    <a:bodyPr/>
                    <a:lstStyle/>
                    <a:p>
                      <a:pPr algn="r"/>
                      <a:r>
                        <a:rPr lang="en-US" dirty="0" smtClean="0"/>
                        <a:t>$3.45</a:t>
                      </a:r>
                      <a:endParaRPr lang="en-US" dirty="0"/>
                    </a:p>
                  </a:txBody>
                  <a:tcPr/>
                </a:tc>
                <a:tc>
                  <a:txBody>
                    <a:bodyPr/>
                    <a:lstStyle/>
                    <a:p>
                      <a:pPr algn="r"/>
                      <a:r>
                        <a:rPr lang="en-US" dirty="0" smtClean="0"/>
                        <a:t>-$0.70</a:t>
                      </a:r>
                      <a:endParaRPr lang="en-US" dirty="0"/>
                    </a:p>
                  </a:txBody>
                  <a:tcPr/>
                </a:tc>
                <a:tc>
                  <a:txBody>
                    <a:bodyPr/>
                    <a:lstStyle/>
                    <a:p>
                      <a:pPr algn="r"/>
                      <a:r>
                        <a:rPr lang="en-US" dirty="0" smtClean="0"/>
                        <a:t>+$4M</a:t>
                      </a:r>
                      <a:endParaRPr lang="en-US" dirty="0"/>
                    </a:p>
                  </a:txBody>
                  <a:tcPr/>
                </a:tc>
                <a:tc>
                  <a:txBody>
                    <a:bodyPr/>
                    <a:lstStyle/>
                    <a:p>
                      <a:pPr algn="r"/>
                      <a:r>
                        <a:rPr lang="en-US" dirty="0" smtClean="0"/>
                        <a:t>+$9M</a:t>
                      </a:r>
                      <a:endParaRPr lang="en-US" dirty="0"/>
                    </a:p>
                  </a:txBody>
                  <a:tcPr/>
                </a:tc>
              </a:tr>
              <a:tr h="370840">
                <a:tc>
                  <a:txBody>
                    <a:bodyPr/>
                    <a:lstStyle/>
                    <a:p>
                      <a:r>
                        <a:rPr lang="en-US" dirty="0" smtClean="0"/>
                        <a:t>Issaquah</a:t>
                      </a:r>
                      <a:endParaRPr lang="en-US" dirty="0"/>
                    </a:p>
                  </a:txBody>
                  <a:tcPr/>
                </a:tc>
                <a:tc>
                  <a:txBody>
                    <a:bodyPr/>
                    <a:lstStyle/>
                    <a:p>
                      <a:pPr algn="r"/>
                      <a:r>
                        <a:rPr lang="en-US" dirty="0" smtClean="0"/>
                        <a:t>$2.16</a:t>
                      </a:r>
                      <a:endParaRPr lang="en-US" dirty="0"/>
                    </a:p>
                  </a:txBody>
                  <a:tcPr/>
                </a:tc>
                <a:tc>
                  <a:txBody>
                    <a:bodyPr/>
                    <a:lstStyle/>
                    <a:p>
                      <a:pPr algn="r"/>
                      <a:r>
                        <a:rPr lang="en-US" dirty="0" smtClean="0"/>
                        <a:t>+$0.59</a:t>
                      </a:r>
                      <a:endParaRPr lang="en-US" dirty="0"/>
                    </a:p>
                  </a:txBody>
                  <a:tcPr/>
                </a:tc>
                <a:tc>
                  <a:txBody>
                    <a:bodyPr/>
                    <a:lstStyle/>
                    <a:p>
                      <a:pPr algn="r"/>
                      <a:r>
                        <a:rPr lang="en-US" dirty="0" smtClean="0"/>
                        <a:t>+$19M</a:t>
                      </a:r>
                      <a:endParaRPr lang="en-US" dirty="0"/>
                    </a:p>
                  </a:txBody>
                  <a:tcPr/>
                </a:tc>
                <a:tc>
                  <a:txBody>
                    <a:bodyPr/>
                    <a:lstStyle/>
                    <a:p>
                      <a:pPr algn="r"/>
                      <a:r>
                        <a:rPr lang="en-US" dirty="0" smtClean="0"/>
                        <a:t>+$7M</a:t>
                      </a:r>
                      <a:endParaRPr lang="en-US" dirty="0"/>
                    </a:p>
                  </a:txBody>
                  <a:tcPr/>
                </a:tc>
              </a:tr>
              <a:tr h="370840">
                <a:tc>
                  <a:txBody>
                    <a:bodyPr/>
                    <a:lstStyle/>
                    <a:p>
                      <a:r>
                        <a:rPr lang="en-US" dirty="0" smtClean="0"/>
                        <a:t>Yakima</a:t>
                      </a:r>
                      <a:endParaRPr lang="en-US" dirty="0"/>
                    </a:p>
                  </a:txBody>
                  <a:tcPr/>
                </a:tc>
                <a:tc>
                  <a:txBody>
                    <a:bodyPr/>
                    <a:lstStyle/>
                    <a:p>
                      <a:pPr algn="r"/>
                      <a:r>
                        <a:rPr lang="en-US" dirty="0" smtClean="0"/>
                        <a:t>$2.91</a:t>
                      </a:r>
                      <a:endParaRPr lang="en-US" dirty="0"/>
                    </a:p>
                  </a:txBody>
                  <a:tcPr/>
                </a:tc>
                <a:tc>
                  <a:txBody>
                    <a:bodyPr/>
                    <a:lstStyle/>
                    <a:p>
                      <a:pPr algn="r"/>
                      <a:r>
                        <a:rPr lang="en-US" dirty="0" smtClean="0"/>
                        <a:t>-$0.16</a:t>
                      </a:r>
                      <a:endParaRPr lang="en-US" dirty="0"/>
                    </a:p>
                  </a:txBody>
                  <a:tcPr/>
                </a:tc>
                <a:tc>
                  <a:txBody>
                    <a:bodyPr/>
                    <a:lstStyle/>
                    <a:p>
                      <a:pPr algn="r"/>
                      <a:r>
                        <a:rPr lang="en-US" dirty="0" smtClean="0"/>
                        <a:t>+$0.6M</a:t>
                      </a:r>
                      <a:endParaRPr lang="en-US" dirty="0"/>
                    </a:p>
                  </a:txBody>
                  <a:tcPr/>
                </a:tc>
                <a:tc>
                  <a:txBody>
                    <a:bodyPr/>
                    <a:lstStyle/>
                    <a:p>
                      <a:pPr algn="r"/>
                      <a:r>
                        <a:rPr lang="en-US" dirty="0" smtClean="0"/>
                        <a:t>+$1.3M</a:t>
                      </a:r>
                      <a:endParaRPr lang="en-US" dirty="0"/>
                    </a:p>
                  </a:txBody>
                  <a:tcPr/>
                </a:tc>
              </a:tr>
              <a:tr h="370840">
                <a:tc>
                  <a:txBody>
                    <a:bodyPr/>
                    <a:lstStyle/>
                    <a:p>
                      <a:r>
                        <a:rPr lang="en-US" dirty="0" smtClean="0"/>
                        <a:t>Bellingham</a:t>
                      </a:r>
                      <a:endParaRPr lang="en-US" dirty="0"/>
                    </a:p>
                  </a:txBody>
                  <a:tcPr/>
                </a:tc>
                <a:tc>
                  <a:txBody>
                    <a:bodyPr/>
                    <a:lstStyle/>
                    <a:p>
                      <a:pPr algn="r"/>
                      <a:r>
                        <a:rPr lang="en-US" dirty="0" smtClean="0"/>
                        <a:t>$2.37</a:t>
                      </a:r>
                      <a:endParaRPr lang="en-US" dirty="0"/>
                    </a:p>
                  </a:txBody>
                  <a:tcPr/>
                </a:tc>
                <a:tc>
                  <a:txBody>
                    <a:bodyPr/>
                    <a:lstStyle/>
                    <a:p>
                      <a:pPr algn="r"/>
                      <a:r>
                        <a:rPr lang="en-US" dirty="0" smtClean="0"/>
                        <a:t>+$0.38</a:t>
                      </a:r>
                      <a:endParaRPr lang="en-US" dirty="0"/>
                    </a:p>
                  </a:txBody>
                  <a:tcPr/>
                </a:tc>
                <a:tc>
                  <a:txBody>
                    <a:bodyPr/>
                    <a:lstStyle/>
                    <a:p>
                      <a:pPr algn="r"/>
                      <a:r>
                        <a:rPr lang="en-US" dirty="0" smtClean="0"/>
                        <a:t>-$2.9M</a:t>
                      </a:r>
                      <a:endParaRPr lang="en-US" dirty="0"/>
                    </a:p>
                  </a:txBody>
                  <a:tcPr/>
                </a:tc>
                <a:tc>
                  <a:txBody>
                    <a:bodyPr/>
                    <a:lstStyle/>
                    <a:p>
                      <a:pPr algn="r"/>
                      <a:r>
                        <a:rPr lang="en-US" dirty="0" smtClean="0"/>
                        <a:t>-$7.7M</a:t>
                      </a:r>
                      <a:endParaRPr lang="en-US" dirty="0"/>
                    </a:p>
                  </a:txBody>
                  <a:tcPr/>
                </a:tc>
              </a:tr>
              <a:tr h="370840">
                <a:tc>
                  <a:txBody>
                    <a:bodyPr/>
                    <a:lstStyle/>
                    <a:p>
                      <a:r>
                        <a:rPr lang="en-US" dirty="0" smtClean="0"/>
                        <a:t>Wenatchee</a:t>
                      </a:r>
                      <a:endParaRPr lang="en-US" dirty="0"/>
                    </a:p>
                  </a:txBody>
                  <a:tcPr/>
                </a:tc>
                <a:tc>
                  <a:txBody>
                    <a:bodyPr/>
                    <a:lstStyle/>
                    <a:p>
                      <a:pPr algn="r"/>
                      <a:r>
                        <a:rPr lang="en-US" dirty="0" smtClean="0"/>
                        <a:t>$2.79</a:t>
                      </a:r>
                      <a:endParaRPr lang="en-US" dirty="0"/>
                    </a:p>
                  </a:txBody>
                  <a:tcPr/>
                </a:tc>
                <a:tc>
                  <a:txBody>
                    <a:bodyPr/>
                    <a:lstStyle/>
                    <a:p>
                      <a:pPr algn="r"/>
                      <a:r>
                        <a:rPr lang="en-US" dirty="0" smtClean="0"/>
                        <a:t>-$0.04</a:t>
                      </a:r>
                      <a:endParaRPr lang="en-US" dirty="0"/>
                    </a:p>
                  </a:txBody>
                  <a:tcPr/>
                </a:tc>
                <a:tc>
                  <a:txBody>
                    <a:bodyPr/>
                    <a:lstStyle/>
                    <a:p>
                      <a:pPr algn="r"/>
                      <a:r>
                        <a:rPr lang="en-US" dirty="0" smtClean="0"/>
                        <a:t>+$0.9M</a:t>
                      </a:r>
                      <a:endParaRPr lang="en-US" dirty="0"/>
                    </a:p>
                  </a:txBody>
                  <a:tcPr/>
                </a:tc>
                <a:tc>
                  <a:txBody>
                    <a:bodyPr/>
                    <a:lstStyle/>
                    <a:p>
                      <a:pPr algn="r"/>
                      <a:r>
                        <a:rPr lang="en-US" dirty="0" smtClean="0"/>
                        <a:t>+$1.0M</a:t>
                      </a:r>
                      <a:endParaRPr lang="en-US" dirty="0"/>
                    </a:p>
                  </a:txBody>
                  <a:tcPr/>
                </a:tc>
              </a:tr>
              <a:tr h="370840">
                <a:tc>
                  <a:txBody>
                    <a:bodyPr/>
                    <a:lstStyle/>
                    <a:p>
                      <a:r>
                        <a:rPr lang="en-US" dirty="0" smtClean="0"/>
                        <a:t>Walla Walla</a:t>
                      </a:r>
                      <a:endParaRPr lang="en-US" dirty="0"/>
                    </a:p>
                  </a:txBody>
                  <a:tcPr/>
                </a:tc>
                <a:tc>
                  <a:txBody>
                    <a:bodyPr/>
                    <a:lstStyle/>
                    <a:p>
                      <a:pPr algn="r"/>
                      <a:r>
                        <a:rPr lang="en-US" dirty="0" smtClean="0"/>
                        <a:t>$3.56</a:t>
                      </a:r>
                      <a:endParaRPr lang="en-US" dirty="0"/>
                    </a:p>
                  </a:txBody>
                  <a:tcPr/>
                </a:tc>
                <a:tc>
                  <a:txBody>
                    <a:bodyPr/>
                    <a:lstStyle/>
                    <a:p>
                      <a:pPr algn="r"/>
                      <a:r>
                        <a:rPr lang="en-US" dirty="0" smtClean="0"/>
                        <a:t>-$0.81</a:t>
                      </a:r>
                      <a:endParaRPr lang="en-US" dirty="0"/>
                    </a:p>
                  </a:txBody>
                  <a:tcPr/>
                </a:tc>
                <a:tc>
                  <a:txBody>
                    <a:bodyPr/>
                    <a:lstStyle/>
                    <a:p>
                      <a:pPr algn="r"/>
                      <a:r>
                        <a:rPr lang="en-US" dirty="0" smtClean="0"/>
                        <a:t>-$2M</a:t>
                      </a:r>
                      <a:endParaRPr lang="en-US" dirty="0"/>
                    </a:p>
                  </a:txBody>
                  <a:tcPr/>
                </a:tc>
                <a:tc>
                  <a:txBody>
                    <a:bodyPr/>
                    <a:lstStyle/>
                    <a:p>
                      <a:pPr algn="r"/>
                      <a:r>
                        <a:rPr lang="en-US" dirty="0" smtClean="0"/>
                        <a:t>+$0.5M</a:t>
                      </a:r>
                      <a:endParaRPr lang="en-US" dirty="0"/>
                    </a:p>
                  </a:txBody>
                  <a:tcPr/>
                </a:tc>
              </a:tr>
            </a:tbl>
          </a:graphicData>
        </a:graphic>
      </p:graphicFrame>
      <p:sp>
        <p:nvSpPr>
          <p:cNvPr id="6" name="Date Placeholder 5"/>
          <p:cNvSpPr>
            <a:spLocks noGrp="1"/>
          </p:cNvSpPr>
          <p:nvPr>
            <p:ph type="dt" sz="half" idx="19"/>
          </p:nvPr>
        </p:nvSpPr>
        <p:spPr/>
        <p:txBody>
          <a:bodyPr/>
          <a:lstStyle/>
          <a:p>
            <a:fld id="{89365E2C-0A99-4D8D-A2FF-4C4D810EB43C}" type="datetime1">
              <a:rPr lang="en-US" smtClean="0"/>
              <a:pPr/>
              <a:t>8/17/2015</a:t>
            </a:fld>
            <a:endParaRPr lang="en-US" dirty="0"/>
          </a:p>
        </p:txBody>
      </p:sp>
      <p:sp>
        <p:nvSpPr>
          <p:cNvPr id="7" name="Slide Number Placeholder 6"/>
          <p:cNvSpPr>
            <a:spLocks noGrp="1"/>
          </p:cNvSpPr>
          <p:nvPr>
            <p:ph type="sldNum" sz="quarter" idx="20"/>
          </p:nvPr>
        </p:nvSpPr>
        <p:spPr/>
        <p:txBody>
          <a:bodyPr/>
          <a:lstStyle/>
          <a:p>
            <a:pPr algn="l"/>
            <a:r>
              <a:rPr lang="en-US" smtClean="0"/>
              <a:t>PAGE </a:t>
            </a:r>
            <a:fld id="{711B4CA8-52BE-46B1-A536-58CE1A3FAF74}" type="slidenum">
              <a:rPr lang="en-US" smtClean="0"/>
              <a:pPr algn="l"/>
              <a:t>12</a:t>
            </a:fld>
            <a:endParaRPr lang="en-US" dirty="0"/>
          </a:p>
        </p:txBody>
      </p:sp>
      <p:sp>
        <p:nvSpPr>
          <p:cNvPr id="8" name="Footer Placeholder 7"/>
          <p:cNvSpPr>
            <a:spLocks noGrp="1"/>
          </p:cNvSpPr>
          <p:nvPr>
            <p:ph type="ftr" sz="quarter" idx="21"/>
          </p:nvPr>
        </p:nvSpPr>
        <p:spPr/>
        <p:txBody>
          <a:bodyPr/>
          <a:lstStyle/>
          <a:p>
            <a:pPr algn="l"/>
            <a:r>
              <a:rPr lang="en-US" smtClean="0"/>
              <a:t>CONFIDENTIAL</a:t>
            </a:r>
            <a:endParaRPr lang="en-US" dirty="0"/>
          </a:p>
        </p:txBody>
      </p:sp>
    </p:spTree>
    <p:extLst>
      <p:ext uri="{BB962C8B-B14F-4D97-AF65-F5344CB8AC3E}">
        <p14:creationId xmlns:p14="http://schemas.microsoft.com/office/powerpoint/2010/main" val="315637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1032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dirty="0" smtClean="0"/>
              <a:t>PAGE </a:t>
            </a:r>
            <a:fld id="{711B4CA8-52BE-46B1-A536-58CE1A3FAF74}" type="slidenum">
              <a:rPr lang="en-US" smtClean="0"/>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9615"/>
            <a:ext cx="8829654" cy="6004985"/>
          </a:xfrm>
          <a:prstGeom prst="rect">
            <a:avLst/>
          </a:prstGeom>
        </p:spPr>
      </p:pic>
    </p:spTree>
    <p:extLst>
      <p:ext uri="{BB962C8B-B14F-4D97-AF65-F5344CB8AC3E}">
        <p14:creationId xmlns:p14="http://schemas.microsoft.com/office/powerpoint/2010/main" val="221516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dirty="0" smtClean="0"/>
              <a:t>PAGE </a:t>
            </a:r>
            <a:fld id="{711B4CA8-52BE-46B1-A536-58CE1A3FAF74}"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 y="198387"/>
            <a:ext cx="9131053" cy="6461226"/>
          </a:xfrm>
          <a:prstGeom prst="rect">
            <a:avLst/>
          </a:prstGeom>
        </p:spPr>
      </p:pic>
    </p:spTree>
    <p:extLst>
      <p:ext uri="{BB962C8B-B14F-4D97-AF65-F5344CB8AC3E}">
        <p14:creationId xmlns:p14="http://schemas.microsoft.com/office/powerpoint/2010/main" val="201012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dirty="0" smtClean="0"/>
              <a:t>PAGE </a:t>
            </a:r>
            <a:fld id="{711B4CA8-52BE-46B1-A536-58CE1A3FAF74}" type="slidenum">
              <a:rPr lang="en-US" smtClean="0"/>
              <a:pPr/>
              <a:t>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 y="253246"/>
            <a:ext cx="9131053" cy="6351507"/>
          </a:xfrm>
          <a:prstGeom prst="rect">
            <a:avLst/>
          </a:prstGeom>
        </p:spPr>
      </p:pic>
    </p:spTree>
    <p:extLst>
      <p:ext uri="{BB962C8B-B14F-4D97-AF65-F5344CB8AC3E}">
        <p14:creationId xmlns:p14="http://schemas.microsoft.com/office/powerpoint/2010/main" val="3519838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smtClean="0"/>
              <a:t>PAGE </a:t>
            </a:r>
            <a:fld id="{711B4CA8-52BE-46B1-A536-58CE1A3FAF74}"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 y="161814"/>
            <a:ext cx="9131053" cy="6534372"/>
          </a:xfrm>
          <a:prstGeom prst="rect">
            <a:avLst/>
          </a:prstGeom>
        </p:spPr>
      </p:pic>
    </p:spTree>
    <p:extLst>
      <p:ext uri="{BB962C8B-B14F-4D97-AF65-F5344CB8AC3E}">
        <p14:creationId xmlns:p14="http://schemas.microsoft.com/office/powerpoint/2010/main" val="75614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smtClean="0"/>
              <a:t>PAGE </a:t>
            </a:r>
            <a:fld id="{711B4CA8-52BE-46B1-A536-58CE1A3FAF74}"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22" y="94764"/>
            <a:ext cx="8856756" cy="6668472"/>
          </a:xfrm>
          <a:prstGeom prst="rect">
            <a:avLst/>
          </a:prstGeom>
        </p:spPr>
      </p:pic>
    </p:spTree>
    <p:extLst>
      <p:ext uri="{BB962C8B-B14F-4D97-AF65-F5344CB8AC3E}">
        <p14:creationId xmlns:p14="http://schemas.microsoft.com/office/powerpoint/2010/main" val="231529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Date Placeholder 2"/>
          <p:cNvSpPr>
            <a:spLocks noGrp="1"/>
          </p:cNvSpPr>
          <p:nvPr>
            <p:ph type="dt" sz="half" idx="4294967295"/>
          </p:nvPr>
        </p:nvSpPr>
        <p:spPr>
          <a:xfrm>
            <a:off x="1066800" y="6324600"/>
            <a:ext cx="916071" cy="152400"/>
          </a:xfrm>
        </p:spPr>
        <p:txBody>
          <a:bodyPr/>
          <a:lstStyle/>
          <a:p>
            <a:fld id="{017D8461-59E2-4AFF-BB0A-84FE4DB4E4DF}" type="datetime1">
              <a:rPr lang="en-US" smtClean="0"/>
              <a:pPr/>
              <a:t>8/17/2015</a:t>
            </a:fld>
            <a:endParaRPr lang="en-US" dirty="0"/>
          </a:p>
        </p:txBody>
      </p:sp>
      <p:sp>
        <p:nvSpPr>
          <p:cNvPr id="4" name="Slide Number Placeholder 3"/>
          <p:cNvSpPr>
            <a:spLocks noGrp="1"/>
          </p:cNvSpPr>
          <p:nvPr>
            <p:ph type="sldNum" sz="quarter" idx="4294967295"/>
          </p:nvPr>
        </p:nvSpPr>
        <p:spPr>
          <a:xfrm>
            <a:off x="460720" y="6324600"/>
            <a:ext cx="606079" cy="152400"/>
          </a:xfrm>
        </p:spPr>
        <p:txBody>
          <a:bodyPr/>
          <a:lstStyle/>
          <a:p>
            <a:r>
              <a:rPr lang="en-US" smtClean="0"/>
              <a:t>PAGE </a:t>
            </a:r>
            <a:fld id="{711B4CA8-52BE-46B1-A536-58CE1A3FAF74}"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 y="207530"/>
            <a:ext cx="9131053" cy="6442939"/>
          </a:xfrm>
          <a:prstGeom prst="rect">
            <a:avLst/>
          </a:prstGeom>
        </p:spPr>
      </p:pic>
    </p:spTree>
    <p:extLst>
      <p:ext uri="{BB962C8B-B14F-4D97-AF65-F5344CB8AC3E}">
        <p14:creationId xmlns:p14="http://schemas.microsoft.com/office/powerpoint/2010/main" val="196658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32" y="183148"/>
            <a:ext cx="7936336" cy="6491703"/>
          </a:xfrm>
          <a:prstGeom prst="rect">
            <a:avLst/>
          </a:prstGeom>
        </p:spPr>
      </p:pic>
    </p:spTree>
    <p:extLst>
      <p:ext uri="{BB962C8B-B14F-4D97-AF65-F5344CB8AC3E}">
        <p14:creationId xmlns:p14="http://schemas.microsoft.com/office/powerpoint/2010/main" val="289314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Common Schools Levy Restoration offset </a:t>
            </a:r>
            <a:r>
              <a:rPr lang="en-US" dirty="0"/>
              <a:t>by Local Levy Reductions</a:t>
            </a:r>
          </a:p>
        </p:txBody>
      </p:sp>
      <p:sp>
        <p:nvSpPr>
          <p:cNvPr id="3" name="Title 2"/>
          <p:cNvSpPr>
            <a:spLocks noGrp="1"/>
          </p:cNvSpPr>
          <p:nvPr>
            <p:ph type="title"/>
          </p:nvPr>
        </p:nvSpPr>
        <p:spPr/>
        <p:txBody>
          <a:bodyPr/>
          <a:lstStyle/>
          <a:p>
            <a:r>
              <a:rPr lang="en-US" dirty="0" smtClean="0"/>
              <a:t>MCC Proposal (SB 6109)</a:t>
            </a:r>
            <a:endParaRPr lang="en-US" dirty="0"/>
          </a:p>
        </p:txBody>
      </p:sp>
      <p:sp>
        <p:nvSpPr>
          <p:cNvPr id="4" name="Text Placeholder 3"/>
          <p:cNvSpPr>
            <a:spLocks noGrp="1"/>
          </p:cNvSpPr>
          <p:nvPr>
            <p:ph type="body" sz="quarter" idx="14"/>
          </p:nvPr>
        </p:nvSpPr>
        <p:spPr>
          <a:xfrm>
            <a:off x="460721" y="1804988"/>
            <a:ext cx="8235687" cy="4138612"/>
          </a:xfrm>
        </p:spPr>
        <p:txBody>
          <a:bodyPr/>
          <a:lstStyle/>
          <a:p>
            <a:pPr marL="285750" indent="-285750">
              <a:buFont typeface="Arial" panose="020B0604020202020204" pitchFamily="34" charset="0"/>
              <a:buChar char="•"/>
            </a:pPr>
            <a:r>
              <a:rPr lang="en-US" dirty="0"/>
              <a:t>Shifts levy authority for basic education from local school districts to the state. </a:t>
            </a:r>
            <a:r>
              <a:rPr lang="en-US" dirty="0" smtClean="0"/>
              <a:t>Statewide revenue </a:t>
            </a:r>
            <a:r>
              <a:rPr lang="en-US" dirty="0"/>
              <a:t>neutral, </a:t>
            </a:r>
            <a:r>
              <a:rPr lang="en-US" dirty="0" smtClean="0"/>
              <a:t>so no </a:t>
            </a:r>
            <a:r>
              <a:rPr lang="en-US" dirty="0"/>
              <a:t>new taxes. This would particularly benefit property-poor areas with low assessed property values. Local levies </a:t>
            </a:r>
            <a:r>
              <a:rPr lang="en-US" dirty="0" smtClean="0"/>
              <a:t>still permitted </a:t>
            </a:r>
            <a:r>
              <a:rPr lang="en-US" dirty="0"/>
              <a:t>for program enhancements and extracurricular </a:t>
            </a:r>
            <a:r>
              <a:rPr lang="en-US" dirty="0" smtClean="0"/>
              <a:t>activities, but limited </a:t>
            </a:r>
            <a:r>
              <a:rPr lang="en-US" dirty="0"/>
              <a:t>to no more than $1.25/1000 at full implementation.</a:t>
            </a:r>
          </a:p>
          <a:p>
            <a:pPr marL="285750" lvl="0" indent="-285750">
              <a:buFont typeface="Arial" panose="020B0604020202020204" pitchFamily="34" charset="0"/>
              <a:buChar char="•"/>
            </a:pPr>
            <a:r>
              <a:rPr lang="en-US" dirty="0" smtClean="0"/>
              <a:t>Changes </a:t>
            </a:r>
            <a:r>
              <a:rPr lang="en-US" dirty="0"/>
              <a:t>the teacher salary grid to a grid similar to that recommended by the Compensation Technical Working Group.  </a:t>
            </a:r>
            <a:r>
              <a:rPr lang="en-US" dirty="0" smtClean="0"/>
              <a:t>Creates </a:t>
            </a:r>
            <a:r>
              <a:rPr lang="en-US" dirty="0"/>
              <a:t>a localization factor to adjust salaries using comparable wage data in different regions.</a:t>
            </a:r>
          </a:p>
          <a:p>
            <a:pPr marL="285750" lvl="0" indent="-285750">
              <a:buFont typeface="Arial" panose="020B0604020202020204" pitchFamily="34" charset="0"/>
              <a:buChar char="•"/>
            </a:pPr>
            <a:r>
              <a:rPr lang="en-US" dirty="0" smtClean="0"/>
              <a:t>Statewide </a:t>
            </a:r>
            <a:r>
              <a:rPr lang="en-US" dirty="0"/>
              <a:t>COLA as part of basic education, indexed to the Implicit Price Deflator. Salary differentiation based on certification, not seniority; master’s degrees only if relevant to instruction subject</a:t>
            </a:r>
            <a:r>
              <a:rPr lang="en-US" b="1" dirty="0"/>
              <a:t>.</a:t>
            </a:r>
            <a:endParaRPr lang="en-US" dirty="0"/>
          </a:p>
          <a:p>
            <a:pPr marL="285750" lvl="0" indent="-285750">
              <a:buFont typeface="Arial" panose="020B0604020202020204" pitchFamily="34" charset="0"/>
              <a:buChar char="•"/>
            </a:pPr>
            <a:r>
              <a:rPr lang="en-US" dirty="0"/>
              <a:t>Full implementation in the 2018-19 school year.</a:t>
            </a:r>
          </a:p>
          <a:p>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9787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 theme">
  <a:themeElements>
    <a:clrScheme name="Windows8">
      <a:dk1>
        <a:srgbClr val="1A1A1A"/>
      </a:dk1>
      <a:lt1>
        <a:sysClr val="window" lastClr="FFFFFF"/>
      </a:lt1>
      <a:dk2>
        <a:srgbClr val="3354A5"/>
      </a:dk2>
      <a:lt2>
        <a:srgbClr val="EEECE1"/>
      </a:lt2>
      <a:accent1>
        <a:srgbClr val="00B9F2"/>
      </a:accent1>
      <a:accent2>
        <a:srgbClr val="98C43D"/>
      </a:accent2>
      <a:accent3>
        <a:srgbClr val="DC4180"/>
      </a:accent3>
      <a:accent4>
        <a:srgbClr val="F58020"/>
      </a:accent4>
      <a:accent5>
        <a:srgbClr val="38813E"/>
      </a:accent5>
      <a:accent6>
        <a:srgbClr val="C72127"/>
      </a:accent6>
      <a:hlink>
        <a:srgbClr val="00B9F2"/>
      </a:hlink>
      <a:folHlink>
        <a:srgbClr val="008AB5"/>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C5CEB4A271B41BD93D6BCE7044EE3" ma:contentTypeVersion="0" ma:contentTypeDescription="Create a new document." ma:contentTypeScope="" ma:versionID="322e86463ccbb841be41c38e66ea085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outs:outSpaceData xmlns:outs="http://schemas.microsoft.com/office/2009/outspace/metadata">
  <outs:relatedDates>
    <outs:relatedDate>
      <outs:type>3</outs:type>
      <outs:displayName>Last Modified</outs:displayName>
      <outs:dateTime>2009-08-07T20:40:49Z</outs:dateTime>
      <outs:isPinned>true</outs:isPinned>
    </outs:relatedDate>
    <outs:relatedDate>
      <outs:type>2</outs:type>
      <outs:displayName>Created</outs:displayName>
      <outs:dateTime>2009-07-20T23:32:42Z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Daryl Tanghe</outs:displayName>
          <outs:accountName/>
        </outs:relatedPerson>
      </outs:people>
      <outs:source>0</outs:source>
      <outs:isPinned>true</outs:isPinned>
    </outs:relatedPeopleItem>
    <outs:relatedPeopleItem>
      <outs:category>Last modified by</outs:category>
      <outs:people>
        <outs:relatedPerson>
          <outs:displayName>Jon Gleasman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7D6B5E34-A1E3-4631-B815-A6174A2A1F8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16C10F88-6179-4AFA-8881-92ADE4EB5AD7}">
  <ds:schemaRefs>
    <ds:schemaRef ds:uri="http://schemas.microsoft.com/sharepoint/v3/contenttype/forms"/>
  </ds:schemaRefs>
</ds:datastoreItem>
</file>

<file path=customXml/itemProps3.xml><?xml version="1.0" encoding="utf-8"?>
<ds:datastoreItem xmlns:ds="http://schemas.openxmlformats.org/officeDocument/2006/customXml" ds:itemID="{492F6EA9-13C5-4CE4-941C-3768C6B00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4AC169E-188A-4A4D-8F7A-22ADAF69812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3741</TotalTime>
  <Words>778</Words>
  <Application>Microsoft Office PowerPoint</Application>
  <PresentationFormat>On-screen Show (4:3)</PresentationFormat>
  <Paragraphs>117</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Segoe UI</vt:lpstr>
      <vt:lpstr>Segoe UI Light</vt:lpstr>
      <vt:lpstr>Segoe UI Semibold</vt:lpstr>
      <vt:lpstr>Wingdings</vt:lpstr>
      <vt:lpstr>Metro theme</vt:lpstr>
      <vt:lpstr>McCleary Compensation &amp; Levy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MCC Proposal (SB 6109)</vt:lpstr>
      <vt:lpstr>SDC Proposal (SB 6103 &amp; 6104)</vt:lpstr>
      <vt:lpstr>HDC Proposal (HB 2239)</vt:lpstr>
      <vt:lpstr>Estimated SB 6109 Impact by District</vt:lpstr>
      <vt:lpstr>Thank you.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Daryl Tanghe</dc:creator>
  <cp:lastModifiedBy>Chad Magendanz</cp:lastModifiedBy>
  <cp:revision>511</cp:revision>
  <cp:lastPrinted>2015-08-18T02:01:00Z</cp:lastPrinted>
  <dcterms:created xsi:type="dcterms:W3CDTF">2009-07-20T23:32:42Z</dcterms:created>
  <dcterms:modified xsi:type="dcterms:W3CDTF">2015-08-18T04:27:55Z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0x010100469C5CEB4A271B41BD93D6BCE7044EE3</vt:lpwstr>
  </property>
</Properties>
</file>