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26"/>
  </p:notesMasterIdLst>
  <p:handoutMasterIdLst>
    <p:handoutMasterId r:id="rId27"/>
  </p:handoutMasterIdLst>
  <p:sldIdLst>
    <p:sldId id="271" r:id="rId6"/>
    <p:sldId id="428" r:id="rId7"/>
    <p:sldId id="444" r:id="rId8"/>
    <p:sldId id="443" r:id="rId9"/>
    <p:sldId id="456" r:id="rId10"/>
    <p:sldId id="446" r:id="rId11"/>
    <p:sldId id="370" r:id="rId12"/>
    <p:sldId id="436" r:id="rId13"/>
    <p:sldId id="437" r:id="rId14"/>
    <p:sldId id="438" r:id="rId15"/>
    <p:sldId id="441" r:id="rId16"/>
    <p:sldId id="440" r:id="rId17"/>
    <p:sldId id="451" r:id="rId18"/>
    <p:sldId id="452" r:id="rId19"/>
    <p:sldId id="449" r:id="rId20"/>
    <p:sldId id="453" r:id="rId21"/>
    <p:sldId id="454" r:id="rId22"/>
    <p:sldId id="455" r:id="rId23"/>
    <p:sldId id="445" r:id="rId24"/>
    <p:sldId id="290"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137">
          <p15:clr>
            <a:srgbClr val="A4A3A4"/>
          </p15:clr>
        </p15:guide>
        <p15:guide id="3" orient="horz" pos="3744">
          <p15:clr>
            <a:srgbClr val="A4A3A4"/>
          </p15:clr>
        </p15:guide>
        <p15:guide id="4" orient="horz" pos="4141">
          <p15:clr>
            <a:srgbClr val="A4A3A4"/>
          </p15:clr>
        </p15:guide>
        <p15:guide id="5" pos="2880">
          <p15:clr>
            <a:srgbClr val="A4A3A4"/>
          </p15:clr>
        </p15:guide>
        <p15:guide id="6" pos="290">
          <p15:clr>
            <a:srgbClr val="A4A3A4"/>
          </p15:clr>
        </p15:guide>
        <p15:guide id="7" pos="5478">
          <p15:clr>
            <a:srgbClr val="A4A3A4"/>
          </p15:clr>
        </p15:guide>
        <p15:guide id="8" pos="1845">
          <p15:clr>
            <a:srgbClr val="A4A3A4"/>
          </p15:clr>
        </p15:guide>
        <p15:guide id="9" pos="3661">
          <p15:clr>
            <a:srgbClr val="A4A3A4"/>
          </p15:clr>
        </p15:guide>
        <p15:guide id="10" pos="4813">
          <p15:clr>
            <a:srgbClr val="A4A3A4"/>
          </p15:clr>
        </p15:guide>
        <p15:guide id="11" pos="2122">
          <p15:clr>
            <a:srgbClr val="A4A3A4"/>
          </p15:clr>
        </p15:guide>
        <p15:guide id="12" pos="3938">
          <p15:clr>
            <a:srgbClr val="A4A3A4"/>
          </p15:clr>
        </p15:guide>
        <p15:guide id="13" pos="2742">
          <p15:clr>
            <a:srgbClr val="A4A3A4"/>
          </p15:clr>
        </p15:guide>
        <p15:guide id="14" pos="3017">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00B9F2"/>
    <a:srgbClr val="808285"/>
    <a:srgbClr val="474747"/>
    <a:srgbClr val="93E3FF"/>
    <a:srgbClr val="47CFFF"/>
    <a:srgbClr val="00B0F0"/>
    <a:srgbClr val="E2E2E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83834" autoAdjust="0"/>
  </p:normalViewPr>
  <p:slideViewPr>
    <p:cSldViewPr snapToGrid="0">
      <p:cViewPr varScale="1">
        <p:scale>
          <a:sx n="75" d="100"/>
          <a:sy n="75" d="100"/>
        </p:scale>
        <p:origin x="1362" y="78"/>
      </p:cViewPr>
      <p:guideLst>
        <p:guide orient="horz" pos="2160"/>
        <p:guide orient="horz" pos="1137"/>
        <p:guide orient="horz" pos="3744"/>
        <p:guide orient="horz" pos="4141"/>
        <p:guide pos="2880"/>
        <p:guide pos="290"/>
        <p:guide pos="5478"/>
        <p:guide pos="1845"/>
        <p:guide pos="3661"/>
        <p:guide pos="4813"/>
        <p:guide pos="2122"/>
        <p:guide pos="3938"/>
        <p:guide pos="2742"/>
        <p:guide pos="3017"/>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7" d="100"/>
          <a:sy n="87" d="100"/>
        </p:scale>
        <p:origin x="-200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C2E7A27-660E-48A7-9096-82C4B66CC22C}" type="datetimeFigureOut">
              <a:rPr lang="en-US" smtClean="0"/>
              <a:pPr/>
              <a:t>5/20/2017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75243E8-1C51-4BF5-9A6E-FEB2A7267706}" type="slidenum">
              <a:rPr lang="en-US" smtClean="0"/>
              <a:pPr/>
              <a:t>‹#›</a:t>
            </a:fld>
            <a:endParaRPr lang="en-US"/>
          </a:p>
        </p:txBody>
      </p:sp>
    </p:spTree>
    <p:extLst>
      <p:ext uri="{BB962C8B-B14F-4D97-AF65-F5344CB8AC3E}">
        <p14:creationId xmlns:p14="http://schemas.microsoft.com/office/powerpoint/2010/main" val="2401704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A507CFD2-E489-4839-8C22-A78E042BB45B}" type="datetimeFigureOut">
              <a:rPr lang="en-US" smtClean="0"/>
              <a:pPr/>
              <a:t>5/20/2017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7EA4ABD-046D-4B62-9F3A-DA4F74D4CE05}" type="slidenum">
              <a:rPr lang="en-US" smtClean="0"/>
              <a:pPr/>
              <a:t>‹#›</a:t>
            </a:fld>
            <a:endParaRPr lang="en-US"/>
          </a:p>
        </p:txBody>
      </p:sp>
    </p:spTree>
    <p:extLst>
      <p:ext uri="{BB962C8B-B14F-4D97-AF65-F5344CB8AC3E}">
        <p14:creationId xmlns:p14="http://schemas.microsoft.com/office/powerpoint/2010/main" val="2575113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presentation to the hacking convention Chaos Communication Congress (CCC) in December 2016, Bernhard and </a:t>
            </a:r>
            <a:r>
              <a:rPr lang="en-US" dirty="0" err="1"/>
              <a:t>Halderman</a:t>
            </a:r>
            <a:r>
              <a:rPr lang="en-US" dirty="0"/>
              <a:t> argued that in order to overcome the U.S.’s diverse, decentralized voting technologies, an attacker would need only determine (with help from pre-election assessments like Nate Silver’s) which states are likely to result in close votes, select two, then preordain an Electoral College victory by shifting those states’ votes by less than 1 percent of the total (which would dispel suspicion).</a:t>
            </a:r>
          </a:p>
        </p:txBody>
      </p:sp>
      <p:sp>
        <p:nvSpPr>
          <p:cNvPr id="4" name="Slide Number Placeholder 3"/>
          <p:cNvSpPr>
            <a:spLocks noGrp="1"/>
          </p:cNvSpPr>
          <p:nvPr>
            <p:ph type="sldNum" sz="quarter" idx="10"/>
          </p:nvPr>
        </p:nvSpPr>
        <p:spPr/>
        <p:txBody>
          <a:bodyPr/>
          <a:lstStyle/>
          <a:p>
            <a:fld id="{B7EA4ABD-046D-4B62-9F3A-DA4F74D4CE05}" type="slidenum">
              <a:rPr lang="en-US" smtClean="0"/>
              <a:pPr/>
              <a:t>6</a:t>
            </a:fld>
            <a:endParaRPr lang="en-US"/>
          </a:p>
        </p:txBody>
      </p:sp>
    </p:spTree>
    <p:extLst>
      <p:ext uri="{BB962C8B-B14F-4D97-AF65-F5344CB8AC3E}">
        <p14:creationId xmlns:p14="http://schemas.microsoft.com/office/powerpoint/2010/main" val="3645982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Committee chairman Rep. Gregg Harper (R-MS) released a statement calling the Election Assistance Commission (EAC) “an agency that has outlived its usefulness, mismanaged its resources, and cost taxpayers millions. […] Bottom line, the agency does not administer elections and the time to eliminate the EAC has come.”</a:t>
            </a:r>
            <a:endParaRPr lang="en-US" dirty="0"/>
          </a:p>
        </p:txBody>
      </p:sp>
      <p:sp>
        <p:nvSpPr>
          <p:cNvPr id="4" name="Slide Number Placeholder 3"/>
          <p:cNvSpPr>
            <a:spLocks noGrp="1"/>
          </p:cNvSpPr>
          <p:nvPr>
            <p:ph type="sldNum" sz="quarter" idx="10"/>
          </p:nvPr>
        </p:nvSpPr>
        <p:spPr/>
        <p:txBody>
          <a:bodyPr/>
          <a:lstStyle/>
          <a:p>
            <a:fld id="{B7EA4ABD-046D-4B62-9F3A-DA4F74D4CE05}" type="slidenum">
              <a:rPr lang="en-US" smtClean="0"/>
              <a:pPr/>
              <a:t>19</a:t>
            </a:fld>
            <a:endParaRPr lang="en-US"/>
          </a:p>
        </p:txBody>
      </p:sp>
    </p:spTree>
    <p:extLst>
      <p:ext uri="{BB962C8B-B14F-4D97-AF65-F5344CB8AC3E}">
        <p14:creationId xmlns:p14="http://schemas.microsoft.com/office/powerpoint/2010/main" val="2545390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19,000 leaked emails, which struck controversy over how the party played favorites in the party’s inner rivalries, stoked a rift between the Sanders and Clinton wings, and resulted in the resignation of Debbie Wasserman Schultz, the DNC chairwoman.</a:t>
            </a:r>
            <a:endParaRPr lang="en-US" dirty="0"/>
          </a:p>
        </p:txBody>
      </p:sp>
      <p:sp>
        <p:nvSpPr>
          <p:cNvPr id="4" name="Slide Number Placeholder 3"/>
          <p:cNvSpPr>
            <a:spLocks noGrp="1"/>
          </p:cNvSpPr>
          <p:nvPr>
            <p:ph type="sldNum" sz="quarter" idx="10"/>
          </p:nvPr>
        </p:nvSpPr>
        <p:spPr/>
        <p:txBody>
          <a:bodyPr/>
          <a:lstStyle/>
          <a:p>
            <a:fld id="{B7EA4ABD-046D-4B62-9F3A-DA4F74D4CE05}" type="slidenum">
              <a:rPr lang="en-US" smtClean="0"/>
              <a:pPr/>
              <a:t>8</a:t>
            </a:fld>
            <a:endParaRPr lang="en-US"/>
          </a:p>
        </p:txBody>
      </p:sp>
    </p:spTree>
    <p:extLst>
      <p:ext uri="{BB962C8B-B14F-4D97-AF65-F5344CB8AC3E}">
        <p14:creationId xmlns:p14="http://schemas.microsoft.com/office/powerpoint/2010/main" val="4292480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dirty="0">
                <a:effectLst/>
              </a:rPr>
              <a:t>At one point, there were 19 voting machine companies listed in the Federal Election Commission Buyers Guide, but the guide is no longer available. Through a series of mergers, acquisitions, and business failures, the voting machine industry currently is dominated by the three companies. All three companies are privately held and do not disclose their revenue or profits.</a:t>
            </a:r>
          </a:p>
          <a:p>
            <a:endParaRPr lang="en-US" dirty="0">
              <a:effectLst/>
            </a:endParaRPr>
          </a:p>
          <a:p>
            <a:r>
              <a:rPr lang="en-US" dirty="0">
                <a:effectLst/>
              </a:rPr>
              <a:t>Electronic voting machines, which replaced the older punch card system following the 2000 presidential election’s vote-counting debacle, are being shunned for their outdated and vulnerable technology. Most are more than a decade old and are running Windows XP, which is no longer supported by Microsoft. And they are being decertified by states for their security issues.</a:t>
            </a:r>
          </a:p>
          <a:p>
            <a:endParaRPr lang="en-US" dirty="0">
              <a:effectLst/>
            </a:endParaRPr>
          </a:p>
          <a:p>
            <a:r>
              <a:rPr lang="en-US" dirty="0">
                <a:effectLst/>
              </a:rPr>
              <a:t>At least 28 states are using systems that were never certified by the EAC.</a:t>
            </a:r>
          </a:p>
          <a:p>
            <a:endParaRPr lang="en-US" dirty="0">
              <a:effectLst/>
            </a:endParaRPr>
          </a:p>
          <a:p>
            <a:r>
              <a:rPr lang="en-US" sz="1200" kern="1200" dirty="0">
                <a:solidFill>
                  <a:schemeClr val="tx1"/>
                </a:solidFill>
                <a:effectLst/>
                <a:latin typeface="+mn-lt"/>
                <a:ea typeface="+mn-ea"/>
                <a:cs typeface="+mn-cs"/>
              </a:rPr>
              <a:t>Among the goodies VITA found with the AVS </a:t>
            </a:r>
            <a:r>
              <a:rPr lang="en-US" sz="1200" kern="1200" dirty="0" err="1">
                <a:solidFill>
                  <a:schemeClr val="tx1"/>
                </a:solidFill>
                <a:effectLst/>
                <a:latin typeface="+mn-lt"/>
                <a:ea typeface="+mn-ea"/>
                <a:cs typeface="+mn-cs"/>
              </a:rPr>
              <a:t>WinVote</a:t>
            </a:r>
            <a:r>
              <a:rPr lang="en-US" sz="1200" kern="1200" dirty="0">
                <a:solidFill>
                  <a:schemeClr val="tx1"/>
                </a:solidFill>
                <a:effectLst/>
                <a:latin typeface="+mn-lt"/>
                <a:ea typeface="+mn-ea"/>
                <a:cs typeface="+mn-cs"/>
              </a:rPr>
              <a:t> system:</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wireless connection uses WEP (which we knew). What we didn’t know is that a few minutes of wireless monitoring showed that the encryption key is “</a:t>
            </a:r>
            <a:r>
              <a:rPr lang="en-US" sz="1200" kern="1200" dirty="0" err="1">
                <a:solidFill>
                  <a:schemeClr val="tx1"/>
                </a:solidFill>
                <a:effectLst/>
                <a:latin typeface="+mn-lt"/>
                <a:ea typeface="+mn-ea"/>
                <a:cs typeface="+mn-cs"/>
              </a:rPr>
              <a:t>abcde</a:t>
            </a:r>
            <a:r>
              <a:rPr lang="en-US" sz="1200" kern="1200" dirty="0">
                <a:solidFill>
                  <a:schemeClr val="tx1"/>
                </a:solidFill>
                <a:effectLst/>
                <a:latin typeface="+mn-lt"/>
                <a:ea typeface="+mn-ea"/>
                <a:cs typeface="+mn-cs"/>
              </a:rPr>
              <a:t>”, and that key is unchangeable.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system hasn’t been patched since 2004 (which we knew). What we didn’t know is that the system is running a whole bunch of open ports with active services. The report specifically notes that ports 135/</a:t>
            </a:r>
            <a:r>
              <a:rPr lang="en-US" sz="1200" kern="1200" dirty="0" err="1">
                <a:solidFill>
                  <a:schemeClr val="tx1"/>
                </a:solidFill>
                <a:effectLst/>
                <a:latin typeface="+mn-lt"/>
                <a:ea typeface="+mn-ea"/>
                <a:cs typeface="+mn-cs"/>
              </a:rPr>
              <a:t>tcp</a:t>
            </a:r>
            <a:r>
              <a:rPr lang="en-US" sz="1200" kern="1200" dirty="0">
                <a:solidFill>
                  <a:schemeClr val="tx1"/>
                </a:solidFill>
                <a:effectLst/>
                <a:latin typeface="+mn-lt"/>
                <a:ea typeface="+mn-ea"/>
                <a:cs typeface="+mn-cs"/>
              </a:rPr>
              <a:t>, 139/</a:t>
            </a:r>
            <a:r>
              <a:rPr lang="en-US" sz="1200" kern="1200" dirty="0" err="1">
                <a:solidFill>
                  <a:schemeClr val="tx1"/>
                </a:solidFill>
                <a:effectLst/>
                <a:latin typeface="+mn-lt"/>
                <a:ea typeface="+mn-ea"/>
                <a:cs typeface="+mn-cs"/>
              </a:rPr>
              <a:t>tcp</a:t>
            </a:r>
            <a:r>
              <a:rPr lang="en-US" sz="1200" kern="1200" dirty="0">
                <a:solidFill>
                  <a:schemeClr val="tx1"/>
                </a:solidFill>
                <a:effectLst/>
                <a:latin typeface="+mn-lt"/>
                <a:ea typeface="+mn-ea"/>
                <a:cs typeface="+mn-cs"/>
              </a:rPr>
              <a:t>, 445/</a:t>
            </a:r>
            <a:r>
              <a:rPr lang="en-US" sz="1200" kern="1200" dirty="0" err="1">
                <a:solidFill>
                  <a:schemeClr val="tx1"/>
                </a:solidFill>
                <a:effectLst/>
                <a:latin typeface="+mn-lt"/>
                <a:ea typeface="+mn-ea"/>
                <a:cs typeface="+mn-cs"/>
              </a:rPr>
              <a:t>tcp</a:t>
            </a:r>
            <a:r>
              <a:rPr lang="en-US" sz="1200" kern="1200" dirty="0">
                <a:solidFill>
                  <a:schemeClr val="tx1"/>
                </a:solidFill>
                <a:effectLst/>
                <a:latin typeface="+mn-lt"/>
                <a:ea typeface="+mn-ea"/>
                <a:cs typeface="+mn-cs"/>
              </a:rPr>
              <a:t>, 3389/</a:t>
            </a:r>
            <a:r>
              <a:rPr lang="en-US" sz="1200" kern="1200" dirty="0" err="1">
                <a:solidFill>
                  <a:schemeClr val="tx1"/>
                </a:solidFill>
                <a:effectLst/>
                <a:latin typeface="+mn-lt"/>
                <a:ea typeface="+mn-ea"/>
                <a:cs typeface="+mn-cs"/>
              </a:rPr>
              <a:t>tcp</a:t>
            </a:r>
            <a:r>
              <a:rPr lang="en-US" sz="1200" kern="1200" dirty="0">
                <a:solidFill>
                  <a:schemeClr val="tx1"/>
                </a:solidFill>
                <a:effectLst/>
                <a:latin typeface="+mn-lt"/>
                <a:ea typeface="+mn-ea"/>
                <a:cs typeface="+mn-cs"/>
              </a:rPr>
              <a:t>, 6000/</a:t>
            </a:r>
            <a:r>
              <a:rPr lang="en-US" sz="1200" kern="1200" dirty="0" err="1">
                <a:solidFill>
                  <a:schemeClr val="tx1"/>
                </a:solidFill>
                <a:effectLst/>
                <a:latin typeface="+mn-lt"/>
                <a:ea typeface="+mn-ea"/>
                <a:cs typeface="+mn-cs"/>
              </a:rPr>
              <a:t>tcp</a:t>
            </a:r>
            <a:r>
              <a:rPr lang="en-US" sz="1200" kern="1200" dirty="0">
                <a:solidFill>
                  <a:schemeClr val="tx1"/>
                </a:solidFill>
                <a:effectLst/>
                <a:latin typeface="+mn-lt"/>
                <a:ea typeface="+mn-ea"/>
                <a:cs typeface="+mn-cs"/>
              </a:rPr>
              <a:t> and 16001/</a:t>
            </a:r>
            <a:r>
              <a:rPr lang="en-US" sz="1200" kern="1200" dirty="0" err="1">
                <a:solidFill>
                  <a:schemeClr val="tx1"/>
                </a:solidFill>
                <a:effectLst/>
                <a:latin typeface="+mn-lt"/>
                <a:ea typeface="+mn-ea"/>
                <a:cs typeface="+mn-cs"/>
              </a:rPr>
              <a:t>tcp</a:t>
            </a:r>
            <a:r>
              <a:rPr lang="en-US" sz="1200" kern="1200" dirty="0">
                <a:solidFill>
                  <a:schemeClr val="tx1"/>
                </a:solidFill>
                <a:effectLst/>
                <a:latin typeface="+mn-lt"/>
                <a:ea typeface="+mn-ea"/>
                <a:cs typeface="+mn-cs"/>
              </a:rPr>
              <a:t> are all running unpatched services. (Layman’s explanation: the voting machines aren’t just voting machines, they’re also servers happy to give you whatever files you ask for, and various other things, if only you ask. Think of them as an extra disk drive on the network, that just happens to hold all of the votes.) (</a:t>
            </a:r>
            <a:r>
              <a:rPr lang="en-US" sz="1200" kern="1200" dirty="0" err="1">
                <a:solidFill>
                  <a:schemeClr val="tx1"/>
                </a:solidFill>
                <a:effectLst/>
                <a:latin typeface="+mn-lt"/>
                <a:ea typeface="+mn-ea"/>
                <a:cs typeface="+mn-cs"/>
              </a:rPr>
              <a:t>Obdisclosure</a:t>
            </a:r>
            <a:r>
              <a:rPr lang="en-US" sz="1200" kern="1200" dirty="0">
                <a:solidFill>
                  <a:schemeClr val="tx1"/>
                </a:solidFill>
                <a:effectLst/>
                <a:latin typeface="+mn-lt"/>
                <a:ea typeface="+mn-ea"/>
                <a:cs typeface="+mn-cs"/>
              </a:rPr>
              <a:t>: In retrospect, I *probably* could have figured this out a few years ago when I had supervised access to a </a:t>
            </a:r>
            <a:r>
              <a:rPr lang="en-US" sz="1200" kern="1200" dirty="0" err="1">
                <a:solidFill>
                  <a:schemeClr val="tx1"/>
                </a:solidFill>
                <a:effectLst/>
                <a:latin typeface="+mn-lt"/>
                <a:ea typeface="+mn-ea"/>
                <a:cs typeface="+mn-cs"/>
              </a:rPr>
              <a:t>WinVote</a:t>
            </a:r>
            <a:r>
              <a:rPr lang="en-US" sz="1200" kern="1200" dirty="0">
                <a:solidFill>
                  <a:schemeClr val="tx1"/>
                </a:solidFill>
                <a:effectLst/>
                <a:latin typeface="+mn-lt"/>
                <a:ea typeface="+mn-ea"/>
                <a:cs typeface="+mn-cs"/>
              </a:rPr>
              <a:t> with a shell prompt, but I didn’t think of checking.)</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system has a weak set of controls – it’s easy to get to a DOS prompt (which we knew). What we didn’t know is that the administrator password seems to be hardwired to “admin”.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database is a very obsolete version of Microsoft Access, and uses a very weak encryption key (which I knew a couple years ago, but didn’t want to disclose – the key is “</a:t>
            </a:r>
            <a:r>
              <a:rPr lang="en-US" sz="1200" kern="1200" dirty="0" err="1">
                <a:solidFill>
                  <a:schemeClr val="tx1"/>
                </a:solidFill>
                <a:effectLst/>
                <a:latin typeface="+mn-lt"/>
                <a:ea typeface="+mn-ea"/>
                <a:cs typeface="+mn-cs"/>
              </a:rPr>
              <a:t>shoup</a:t>
            </a:r>
            <a:r>
              <a:rPr lang="en-US" sz="1200" kern="1200" dirty="0">
                <a:solidFill>
                  <a:schemeClr val="tx1"/>
                </a:solidFill>
                <a:effectLst/>
                <a:latin typeface="+mn-lt"/>
                <a:ea typeface="+mn-ea"/>
                <a:cs typeface="+mn-cs"/>
              </a:rPr>
              <a:t>”, as also disclosed in the VITA report). What we didn’t know is that there are no controls on changing the database – if you copy the database to a separate machine, which is easy to do given the file services described above, edit the votes, and put it back, it’s happy as can be, and there are no controls to detect that the tampering occurred.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USB ports and other physical connections are only marginally physically protected from tampering. What we didn’t know is that there’s no protections once you plug something into one of these ports. What this means is that someone with even a few minutes unsupervised with one of the machines could doubtless replace the software, modify results, etc. This is by far the hardest of the attacks that VITA identified, so it’s almost irrelevant given how severe the other problems are.</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 how would someone use these vulnerabilities to change an election?</a:t>
            </a:r>
          </a:p>
          <a:p>
            <a:pPr marL="228600" indent="-228600">
              <a:buFont typeface="+mj-lt"/>
              <a:buAutoNum type="arabicPeriod"/>
            </a:pPr>
            <a:r>
              <a:rPr lang="en-US" sz="1200" kern="1200" dirty="0">
                <a:solidFill>
                  <a:schemeClr val="tx1"/>
                </a:solidFill>
                <a:effectLst/>
                <a:latin typeface="+mn-lt"/>
                <a:ea typeface="+mn-ea"/>
                <a:cs typeface="+mn-cs"/>
              </a:rPr>
              <a:t>Take your laptop to a polling place, and sit outside in the parking lot.</a:t>
            </a:r>
          </a:p>
          <a:p>
            <a:pPr marL="228600" indent="-228600">
              <a:buFont typeface="+mj-lt"/>
              <a:buAutoNum type="arabicPeriod"/>
            </a:pPr>
            <a:r>
              <a:rPr lang="en-US" sz="1200" kern="1200" dirty="0">
                <a:solidFill>
                  <a:schemeClr val="tx1"/>
                </a:solidFill>
                <a:effectLst/>
                <a:latin typeface="+mn-lt"/>
                <a:ea typeface="+mn-ea"/>
                <a:cs typeface="+mn-cs"/>
              </a:rPr>
              <a:t>Use a free sniffer to capture the traffic, and use that to figure out the WEP password (which VITA did for us).</a:t>
            </a:r>
          </a:p>
          <a:p>
            <a:pPr marL="228600" indent="-228600">
              <a:buFont typeface="+mj-lt"/>
              <a:buAutoNum type="arabicPeriod"/>
            </a:pPr>
            <a:r>
              <a:rPr lang="en-US" sz="1200" kern="1200" dirty="0">
                <a:solidFill>
                  <a:schemeClr val="tx1"/>
                </a:solidFill>
                <a:effectLst/>
                <a:latin typeface="+mn-lt"/>
                <a:ea typeface="+mn-ea"/>
                <a:cs typeface="+mn-cs"/>
              </a:rPr>
              <a:t>Connect to the voting machine over </a:t>
            </a:r>
            <a:r>
              <a:rPr lang="en-US" sz="1200" kern="1200" dirty="0" err="1">
                <a:solidFill>
                  <a:schemeClr val="tx1"/>
                </a:solidFill>
                <a:effectLst/>
                <a:latin typeface="+mn-lt"/>
                <a:ea typeface="+mn-ea"/>
                <a:cs typeface="+mn-cs"/>
              </a:rPr>
              <a:t>WiFi</a:t>
            </a:r>
            <a:r>
              <a:rPr lang="en-US" sz="1200" kern="1200" dirty="0">
                <a:solidFill>
                  <a:schemeClr val="tx1"/>
                </a:solidFill>
                <a:effectLst/>
                <a:latin typeface="+mn-lt"/>
                <a:ea typeface="+mn-ea"/>
                <a:cs typeface="+mn-cs"/>
              </a:rPr>
              <a:t>.</a:t>
            </a:r>
          </a:p>
          <a:p>
            <a:pPr marL="228600" indent="-228600">
              <a:buFont typeface="+mj-lt"/>
              <a:buAutoNum type="arabicPeriod"/>
            </a:pPr>
            <a:r>
              <a:rPr lang="en-US" sz="1200" kern="1200" dirty="0">
                <a:solidFill>
                  <a:schemeClr val="tx1"/>
                </a:solidFill>
                <a:effectLst/>
                <a:latin typeface="+mn-lt"/>
                <a:ea typeface="+mn-ea"/>
                <a:cs typeface="+mn-cs"/>
              </a:rPr>
              <a:t>If asked for a password, the administrator password is “admin” (VITA provided that).</a:t>
            </a:r>
          </a:p>
          <a:p>
            <a:pPr marL="228600" indent="-228600">
              <a:buFont typeface="+mj-lt"/>
              <a:buAutoNum type="arabicPeriod"/>
            </a:pPr>
            <a:r>
              <a:rPr lang="en-US" sz="1200" kern="1200" dirty="0">
                <a:solidFill>
                  <a:schemeClr val="tx1"/>
                </a:solidFill>
                <a:effectLst/>
                <a:latin typeface="+mn-lt"/>
                <a:ea typeface="+mn-ea"/>
                <a:cs typeface="+mn-cs"/>
              </a:rPr>
              <a:t>Download the Microsoft Access database using Windows Explorer.</a:t>
            </a:r>
          </a:p>
          <a:p>
            <a:pPr marL="228600" indent="-228600">
              <a:buFont typeface="+mj-lt"/>
              <a:buAutoNum type="arabicPeriod"/>
            </a:pPr>
            <a:r>
              <a:rPr lang="en-US" sz="1200" kern="1200" dirty="0">
                <a:solidFill>
                  <a:schemeClr val="tx1"/>
                </a:solidFill>
                <a:effectLst/>
                <a:latin typeface="+mn-lt"/>
                <a:ea typeface="+mn-ea"/>
                <a:cs typeface="+mn-cs"/>
              </a:rPr>
              <a:t>Use a free tool to extract the hardwired key (“</a:t>
            </a:r>
            <a:r>
              <a:rPr lang="en-US" sz="1200" kern="1200" dirty="0" err="1">
                <a:solidFill>
                  <a:schemeClr val="tx1"/>
                </a:solidFill>
                <a:effectLst/>
                <a:latin typeface="+mn-lt"/>
                <a:ea typeface="+mn-ea"/>
                <a:cs typeface="+mn-cs"/>
              </a:rPr>
              <a:t>shoup</a:t>
            </a:r>
            <a:r>
              <a:rPr lang="en-US" sz="1200" kern="1200" dirty="0">
                <a:solidFill>
                  <a:schemeClr val="tx1"/>
                </a:solidFill>
                <a:effectLst/>
                <a:latin typeface="+mn-lt"/>
                <a:ea typeface="+mn-ea"/>
                <a:cs typeface="+mn-cs"/>
              </a:rPr>
              <a:t>”), which VITA also did for us.</a:t>
            </a:r>
          </a:p>
          <a:p>
            <a:pPr marL="228600" indent="-228600">
              <a:buFont typeface="+mj-lt"/>
              <a:buAutoNum type="arabicPeriod"/>
            </a:pPr>
            <a:r>
              <a:rPr lang="en-US" sz="1200" kern="1200" dirty="0">
                <a:solidFill>
                  <a:schemeClr val="tx1"/>
                </a:solidFill>
                <a:effectLst/>
                <a:latin typeface="+mn-lt"/>
                <a:ea typeface="+mn-ea"/>
                <a:cs typeface="+mn-cs"/>
              </a:rPr>
              <a:t>Use Microsoft Access to add, delete, or change any of the votes in the database.</a:t>
            </a:r>
          </a:p>
          <a:p>
            <a:pPr marL="228600" indent="-228600">
              <a:buFont typeface="+mj-lt"/>
              <a:buAutoNum type="arabicPeriod"/>
            </a:pPr>
            <a:r>
              <a:rPr lang="en-US" sz="1200" kern="1200" dirty="0">
                <a:solidFill>
                  <a:schemeClr val="tx1"/>
                </a:solidFill>
                <a:effectLst/>
                <a:latin typeface="+mn-lt"/>
                <a:ea typeface="+mn-ea"/>
                <a:cs typeface="+mn-cs"/>
              </a:rPr>
              <a:t>Upload the modified copy of the Microsoft Access database back to the voting machine.</a:t>
            </a:r>
          </a:p>
          <a:p>
            <a:pPr marL="228600" indent="-228600">
              <a:buFont typeface="+mj-lt"/>
              <a:buAutoNum type="arabicPeriod"/>
            </a:pPr>
            <a:r>
              <a:rPr lang="en-US" sz="1200" kern="1200" dirty="0">
                <a:solidFill>
                  <a:schemeClr val="tx1"/>
                </a:solidFill>
                <a:effectLst/>
                <a:latin typeface="+mn-lt"/>
                <a:ea typeface="+mn-ea"/>
                <a:cs typeface="+mn-cs"/>
              </a:rPr>
              <a:t>Wait for the election results to be published.</a:t>
            </a:r>
          </a:p>
          <a:p>
            <a:pPr marL="228600" indent="-228600">
              <a:buFont typeface="+mj-lt"/>
              <a:buAutoNum type="arabicPeriod"/>
            </a:pPr>
            <a:endParaRPr lang="en-US" sz="1200" kern="1200" dirty="0">
              <a:solidFill>
                <a:schemeClr val="tx1"/>
              </a:solidFill>
              <a:effectLst/>
              <a:latin typeface="+mn-lt"/>
              <a:ea typeface="+mn-ea"/>
              <a:cs typeface="+mn-cs"/>
            </a:endParaRPr>
          </a:p>
          <a:p>
            <a:pPr marL="0" indent="0">
              <a:buFont typeface="+mj-lt"/>
              <a:buNone/>
            </a:pPr>
            <a:r>
              <a:rPr lang="en-US" sz="1200" kern="1200" dirty="0">
                <a:solidFill>
                  <a:schemeClr val="tx1"/>
                </a:solidFill>
                <a:effectLst/>
                <a:latin typeface="+mn-lt"/>
                <a:ea typeface="+mn-ea"/>
                <a:cs typeface="+mn-cs"/>
              </a:rPr>
              <a:t>In a summation of the EVEREST findings, U-Penn team-leader Blaze (along with team-leaders from Penn State and </a:t>
            </a:r>
            <a:r>
              <a:rPr lang="en-US" sz="1200" kern="1200" dirty="0" err="1">
                <a:solidFill>
                  <a:schemeClr val="tx1"/>
                </a:solidFill>
                <a:effectLst/>
                <a:latin typeface="+mn-lt"/>
                <a:ea typeface="+mn-ea"/>
                <a:cs typeface="+mn-cs"/>
              </a:rPr>
              <a:t>WebWise</a:t>
            </a:r>
            <a:r>
              <a:rPr lang="en-US" sz="1200" kern="1200" dirty="0">
                <a:solidFill>
                  <a:schemeClr val="tx1"/>
                </a:solidFill>
                <a:effectLst/>
                <a:latin typeface="+mn-lt"/>
                <a:ea typeface="+mn-ea"/>
                <a:cs typeface="+mn-cs"/>
              </a:rPr>
              <a:t> Security) concluded, “There was a pervasive lack of quality in the implementation (coding and manufacturing) of these systems. Failures were present in almost every device and software module we investigated.”</a:t>
            </a:r>
          </a:p>
          <a:p>
            <a:endParaRPr lang="en-US" dirty="0"/>
          </a:p>
          <a:p>
            <a:r>
              <a:rPr lang="en-US" dirty="0"/>
              <a:t>Generally speaking, the e-voting machines these vendors (and other smaller manufacturers) produce fall into two categories: optical scanners, and Direct Recording Electronic (DRE) machines. Optical scanners may be small — such as those used in precincts to validate and accept hand-marked ballots — or they may be enormous, used on a county-wide scale to centrally count paper ballots (such as absentees). DREs, meanwhile, are usually touch-screen devices. Some are equipped with a printer that delivers a paper confirmation prior to finalize a voter’s choices (known as a “Voter-verified paper audit trail,” or VVPAT) — but others are not. As a result, some 21.55 percent of votes cast in the 2016 election did not leave any kind of paper trail, according to Verified Voting.</a:t>
            </a:r>
          </a:p>
          <a:p>
            <a:endParaRPr lang="en-US" dirty="0"/>
          </a:p>
          <a:p>
            <a:r>
              <a:rPr lang="en-US" dirty="0"/>
              <a:t>https://thinkprogress.org/how-easy-would-it-be-to-rig-the-next-election-819326cbbbd</a:t>
            </a:r>
          </a:p>
        </p:txBody>
      </p:sp>
      <p:sp>
        <p:nvSpPr>
          <p:cNvPr id="4" name="Slide Number Placeholder 3"/>
          <p:cNvSpPr>
            <a:spLocks noGrp="1"/>
          </p:cNvSpPr>
          <p:nvPr>
            <p:ph type="sldNum" sz="quarter" idx="10"/>
          </p:nvPr>
        </p:nvSpPr>
        <p:spPr/>
        <p:txBody>
          <a:bodyPr/>
          <a:lstStyle/>
          <a:p>
            <a:fld id="{B7EA4ABD-046D-4B62-9F3A-DA4F74D4CE05}" type="slidenum">
              <a:rPr lang="en-US" smtClean="0"/>
              <a:pPr/>
              <a:t>9</a:t>
            </a:fld>
            <a:endParaRPr lang="en-US"/>
          </a:p>
        </p:txBody>
      </p:sp>
    </p:spTree>
    <p:extLst>
      <p:ext uri="{BB962C8B-B14F-4D97-AF65-F5344CB8AC3E}">
        <p14:creationId xmlns:p14="http://schemas.microsoft.com/office/powerpoint/2010/main" val="248459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Central Tabulator Manipulations</a:t>
            </a:r>
          </a:p>
          <a:p>
            <a:endParaRPr lang="en-US" dirty="0"/>
          </a:p>
          <a:p>
            <a:r>
              <a:rPr lang="en-US" sz="1200" kern="1200" dirty="0">
                <a:solidFill>
                  <a:schemeClr val="tx1"/>
                </a:solidFill>
                <a:effectLst/>
                <a:latin typeface="+mn-lt"/>
                <a:ea typeface="+mn-ea"/>
                <a:cs typeface="+mn-cs"/>
              </a:rPr>
              <a:t>Other possible cyber-attacks can be lower level hacks, which do not directly affect candidates, campaigns or results, but can have a flooding effect if pulled off in time. Such attacks would include stealing candidates’ internal strategy documents, or messing with campaign schedules and deceiving voters about when polls are open.</a:t>
            </a:r>
          </a:p>
          <a:p>
            <a:r>
              <a:rPr lang="en-US" sz="1200" kern="1200" dirty="0">
                <a:solidFill>
                  <a:schemeClr val="tx1"/>
                </a:solidFill>
                <a:effectLst/>
                <a:latin typeface="+mn-lt"/>
                <a:ea typeface="+mn-ea"/>
                <a:cs typeface="+mn-cs"/>
              </a:rPr>
              <a:t>Thanks to the internet, these types of attacks can be staged not only by local pranksters and vandalizers, but also by foreign hackers thousands of miles away. Imagine a compromised campaign Facebook account suddenly changing event locations and timings, misinforming thousands of participators and preventing them from attending the event. Or in another scenario, imagine a compromised campaign email account that starts sending profanity or badly-timed and deceiving content to mailing lists.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“On election day, DDoS is likely to be the most damaging attack scenario, as it can severely cripple the voting process by taking down crucial supporting services and infrastructures,” says </a:t>
            </a:r>
            <a:r>
              <a:rPr lang="en-US" sz="1200" kern="1200" dirty="0" err="1">
                <a:solidFill>
                  <a:schemeClr val="tx1"/>
                </a:solidFill>
                <a:effectLst/>
                <a:latin typeface="+mn-lt"/>
                <a:ea typeface="+mn-ea"/>
                <a:cs typeface="+mn-cs"/>
              </a:rPr>
              <a:t>Igal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Zeifman</a:t>
            </a:r>
            <a:r>
              <a:rPr lang="en-US" sz="1200" kern="1200" dirty="0">
                <a:solidFill>
                  <a:schemeClr val="tx1"/>
                </a:solidFill>
                <a:effectLst/>
                <a:latin typeface="+mn-lt"/>
                <a:ea typeface="+mn-ea"/>
                <a:cs typeface="+mn-cs"/>
              </a:rPr>
              <a:t>, director of marketing at </a:t>
            </a:r>
            <a:r>
              <a:rPr lang="en-US" sz="1200" kern="1200" dirty="0" err="1">
                <a:solidFill>
                  <a:schemeClr val="tx1"/>
                </a:solidFill>
                <a:effectLst/>
                <a:latin typeface="+mn-lt"/>
                <a:ea typeface="+mn-ea"/>
                <a:cs typeface="+mn-cs"/>
              </a:rPr>
              <a:t>Imperva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Incapsula</a:t>
            </a:r>
            <a:r>
              <a:rPr lang="en-US" sz="1200" kern="1200" dirty="0">
                <a:solidFill>
                  <a:schemeClr val="tx1"/>
                </a:solidFill>
                <a:effectLst/>
                <a:latin typeface="+mn-lt"/>
                <a:ea typeface="+mn-ea"/>
                <a:cs typeface="+mn-cs"/>
              </a:rPr>
              <a:t>, referring to the type of attack that would take down servers and machines by overloading them with remote requests. “Consider what would happen if the attack was used to take down the voting system itself or even one of the local election agencies. The result could be catastrophic.”</a:t>
            </a:r>
          </a:p>
          <a:p>
            <a:endParaRPr lang="en-US" sz="1200" kern="1200" dirty="0">
              <a:solidFill>
                <a:schemeClr val="tx1"/>
              </a:solidFill>
              <a:effectLst/>
              <a:latin typeface="+mn-lt"/>
              <a:ea typeface="+mn-ea"/>
              <a:cs typeface="+mn-cs"/>
            </a:endParaRPr>
          </a:p>
          <a:p>
            <a:r>
              <a:rPr lang="en-US" dirty="0">
                <a:effectLst/>
              </a:rPr>
              <a:t>“To ‘hack’ a US presidential election, all you need to do is to obviously tamper with one county’s system, then leak that the tampering occurred,” Sullivan says. “Many people will rush to assume that all of the other typical issues that occur may also be the result of hacking — and thus, you’ll end up delegitimizing all of the results.” The outcome, Sullivan further explained, would be “a damaged winner who will be undermined in the international political arena.”</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7EA4ABD-046D-4B62-9F3A-DA4F74D4CE05}" type="slidenum">
              <a:rPr lang="en-US" smtClean="0"/>
              <a:pPr/>
              <a:t>10</a:t>
            </a:fld>
            <a:endParaRPr lang="en-US"/>
          </a:p>
        </p:txBody>
      </p:sp>
    </p:spTree>
    <p:extLst>
      <p:ext uri="{BB962C8B-B14F-4D97-AF65-F5344CB8AC3E}">
        <p14:creationId xmlns:p14="http://schemas.microsoft.com/office/powerpoint/2010/main" val="2507613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effectLst/>
              </a:rPr>
              <a:t>THE BRAKEY METHOD</a:t>
            </a:r>
          </a:p>
          <a:p>
            <a:pPr marL="228600" indent="-228600">
              <a:buFont typeface="+mj-lt"/>
              <a:buAutoNum type="arabicPeriod"/>
            </a:pPr>
            <a:r>
              <a:rPr lang="en-US" dirty="0">
                <a:effectLst/>
              </a:rPr>
              <a:t>Preserve and make public the “ballot images” — Modern voting systems take a picture of every ballot, called a “ballot image.”</a:t>
            </a:r>
          </a:p>
          <a:p>
            <a:pPr marL="228600" indent="-228600">
              <a:buFont typeface="+mj-lt"/>
              <a:buAutoNum type="arabicPeriod"/>
            </a:pPr>
            <a:r>
              <a:rPr lang="en-US" dirty="0">
                <a:effectLst/>
              </a:rPr>
              <a:t>Peg the ballot image to the actual ballot using a unique ID number (not connected to any voter identifier in any way).</a:t>
            </a:r>
          </a:p>
          <a:p>
            <a:pPr marL="228600" indent="-228600">
              <a:buFont typeface="+mj-lt"/>
              <a:buAutoNum type="arabicPeriod"/>
            </a:pPr>
            <a:r>
              <a:rPr lang="en-US" dirty="0">
                <a:effectLst/>
              </a:rPr>
              <a:t>Make sure ballots are a public record so that any person can arrange to inspect the actual ballots at any time.</a:t>
            </a:r>
          </a:p>
          <a:p>
            <a:r>
              <a:rPr lang="en-US" dirty="0">
                <a:effectLst/>
              </a:rPr>
              <a:t>Ballot images can be released electronically, either upon request or — better — by placing them on the Web, allowing any person to examine pictures of any or all ballots. These electronic images can be authenticated by any person by checking any ballot, which must contain same unique ID number.</a:t>
            </a:r>
          </a:p>
          <a:p>
            <a:endParaRPr lang="en-US" dirty="0">
              <a:effectLst/>
            </a:endParaRPr>
          </a:p>
          <a:p>
            <a:endParaRPr lang="en-US" dirty="0">
              <a:effectLst/>
            </a:endParaRPr>
          </a:p>
          <a:p>
            <a:r>
              <a:rPr lang="en-US" dirty="0">
                <a:effectLst/>
              </a:rPr>
              <a:t>What casts well-deserved doubt on paperless DREs is their lack of physical evidence of tampering. In theory, this should make optical-scan voting safer, since even if attackers are able to change digital results of scanning, the paper record would still tell the truth.</a:t>
            </a:r>
          </a:p>
          <a:p>
            <a:endParaRPr lang="en-US" dirty="0">
              <a:effectLst/>
            </a:endParaRPr>
          </a:p>
          <a:p>
            <a:r>
              <a:rPr lang="en-US" dirty="0">
                <a:effectLst/>
              </a:rPr>
              <a:t>However, as Bernhard and </a:t>
            </a:r>
            <a:r>
              <a:rPr lang="en-US" dirty="0" err="1">
                <a:effectLst/>
              </a:rPr>
              <a:t>Halderman</a:t>
            </a:r>
            <a:r>
              <a:rPr lang="en-US" dirty="0">
                <a:effectLst/>
              </a:rPr>
              <a:t> have pointed out, a paper trail only matters if it’s actually examined as part of the regular election process. In the U.S., it almost never has been. The 2016 election cycle endured multiple instances of hacking from attackers based in a hostile nation-state, and it resulted in a surprising outcome in which a candidate who polled as significantly less likely to win nonetheless became president — yet few if any states looked at any paper ballots created by computers to determine if there was evidence of attempts to breach their systems.</a:t>
            </a:r>
          </a:p>
          <a:p>
            <a:endParaRPr lang="en-US" dirty="0">
              <a:effectLst/>
            </a:endParaRPr>
          </a:p>
          <a:p>
            <a:r>
              <a:rPr lang="en-US" dirty="0">
                <a:effectLst/>
              </a:rPr>
              <a:t>“Most states never look at the paper,” Bernhard said in their CCC presentation. “You have a great way to defend against an attack, but you never use it.”  “If even in 2016 we’re not going to look at any of the paper,” </a:t>
            </a:r>
            <a:r>
              <a:rPr lang="en-US" dirty="0" err="1">
                <a:effectLst/>
              </a:rPr>
              <a:t>Halderman</a:t>
            </a:r>
            <a:r>
              <a:rPr lang="en-US" dirty="0">
                <a:effectLst/>
              </a:rPr>
              <a:t> added, “Well, it might as well not be there.”</a:t>
            </a:r>
            <a:endParaRPr lang="en-US" dirty="0"/>
          </a:p>
        </p:txBody>
      </p:sp>
      <p:sp>
        <p:nvSpPr>
          <p:cNvPr id="4" name="Slide Number Placeholder 3"/>
          <p:cNvSpPr>
            <a:spLocks noGrp="1"/>
          </p:cNvSpPr>
          <p:nvPr>
            <p:ph type="sldNum" sz="quarter" idx="10"/>
          </p:nvPr>
        </p:nvSpPr>
        <p:spPr/>
        <p:txBody>
          <a:bodyPr/>
          <a:lstStyle/>
          <a:p>
            <a:fld id="{B7EA4ABD-046D-4B62-9F3A-DA4F74D4CE05}" type="slidenum">
              <a:rPr lang="en-US" smtClean="0"/>
              <a:pPr/>
              <a:t>12</a:t>
            </a:fld>
            <a:endParaRPr lang="en-US"/>
          </a:p>
        </p:txBody>
      </p:sp>
    </p:spTree>
    <p:extLst>
      <p:ext uri="{BB962C8B-B14F-4D97-AF65-F5344CB8AC3E}">
        <p14:creationId xmlns:p14="http://schemas.microsoft.com/office/powerpoint/2010/main" val="4041684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blockchains currently exist, and a number of these could serve as possible platforms for voting services. Follow My Vote is a Virginia-based startup hoping to move people toward blockchain-based voting. The firm’s platform, based on the </a:t>
            </a:r>
            <a:r>
              <a:rPr lang="en-US" dirty="0" err="1"/>
              <a:t>BitShares</a:t>
            </a:r>
            <a:r>
              <a:rPr lang="en-US" dirty="0"/>
              <a:t> blockchain, will enable voters to cast their votes online using a unique voter ID and their private key; they will use webcams and government-issued IDs to authenticate themselves. The system uses cryptography and end-to-end encryption to keep votes anonymous and immutable. A publicly available ledger will make it viable for everyone to directly follow the results as the election unfolds, and at any stage of the voting process, voters will be able to verify their own votes and make sure they haven’t been modified.</a:t>
            </a:r>
          </a:p>
          <a:p>
            <a:endParaRPr lang="en-US" dirty="0"/>
          </a:p>
          <a:p>
            <a:r>
              <a:rPr lang="en-US" dirty="0"/>
              <a:t>Follow My Vote will be testing its platform in a mock online election that will run in parallel with the U.S. presidential </a:t>
            </a:r>
            <a:r>
              <a:rPr lang="en-US"/>
              <a:t>election.  There’s </a:t>
            </a:r>
            <a:r>
              <a:rPr lang="en-US" dirty="0"/>
              <a:t>also NYC-based Blockchain Technologies Corp., which is taking a hybrid approach of a blockchain-powered voting system coupled with paper ballots that use QR codes to ensure each vote is only cast once.</a:t>
            </a:r>
          </a:p>
        </p:txBody>
      </p:sp>
      <p:sp>
        <p:nvSpPr>
          <p:cNvPr id="4" name="Slide Number Placeholder 3"/>
          <p:cNvSpPr>
            <a:spLocks noGrp="1"/>
          </p:cNvSpPr>
          <p:nvPr>
            <p:ph type="sldNum" sz="quarter" idx="10"/>
          </p:nvPr>
        </p:nvSpPr>
        <p:spPr/>
        <p:txBody>
          <a:bodyPr/>
          <a:lstStyle/>
          <a:p>
            <a:fld id="{B7EA4ABD-046D-4B62-9F3A-DA4F74D4CE05}" type="slidenum">
              <a:rPr lang="en-US" smtClean="0"/>
              <a:pPr/>
              <a:t>13</a:t>
            </a:fld>
            <a:endParaRPr lang="en-US"/>
          </a:p>
        </p:txBody>
      </p:sp>
    </p:spTree>
    <p:extLst>
      <p:ext uri="{BB962C8B-B14F-4D97-AF65-F5344CB8AC3E}">
        <p14:creationId xmlns:p14="http://schemas.microsoft.com/office/powerpoint/2010/main" val="2885848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EA4ABD-046D-4B62-9F3A-DA4F74D4CE05}" type="slidenum">
              <a:rPr lang="en-US" smtClean="0"/>
              <a:pPr/>
              <a:t>15</a:t>
            </a:fld>
            <a:endParaRPr lang="en-US"/>
          </a:p>
        </p:txBody>
      </p:sp>
    </p:spTree>
    <p:extLst>
      <p:ext uri="{BB962C8B-B14F-4D97-AF65-F5344CB8AC3E}">
        <p14:creationId xmlns:p14="http://schemas.microsoft.com/office/powerpoint/2010/main" val="320957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We tend to talk about security issues while the campaigns are running, and forget about them after the elections are done.</a:t>
            </a:r>
            <a:endParaRPr lang="en-US" dirty="0"/>
          </a:p>
        </p:txBody>
      </p:sp>
      <p:sp>
        <p:nvSpPr>
          <p:cNvPr id="4" name="Slide Number Placeholder 3"/>
          <p:cNvSpPr>
            <a:spLocks noGrp="1"/>
          </p:cNvSpPr>
          <p:nvPr>
            <p:ph type="sldNum" sz="quarter" idx="10"/>
          </p:nvPr>
        </p:nvSpPr>
        <p:spPr/>
        <p:txBody>
          <a:bodyPr/>
          <a:lstStyle/>
          <a:p>
            <a:fld id="{B7EA4ABD-046D-4B62-9F3A-DA4F74D4CE05}" type="slidenum">
              <a:rPr lang="en-US" smtClean="0"/>
              <a:pPr/>
              <a:t>17</a:t>
            </a:fld>
            <a:endParaRPr lang="en-US"/>
          </a:p>
        </p:txBody>
      </p:sp>
    </p:spTree>
    <p:extLst>
      <p:ext uri="{BB962C8B-B14F-4D97-AF65-F5344CB8AC3E}">
        <p14:creationId xmlns:p14="http://schemas.microsoft.com/office/powerpoint/2010/main" val="2189279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We tend to talk about security issues while the campaigns are running, and forget about them after the elections are done.</a:t>
            </a:r>
            <a:endParaRPr lang="en-US" dirty="0"/>
          </a:p>
        </p:txBody>
      </p:sp>
      <p:sp>
        <p:nvSpPr>
          <p:cNvPr id="4" name="Slide Number Placeholder 3"/>
          <p:cNvSpPr>
            <a:spLocks noGrp="1"/>
          </p:cNvSpPr>
          <p:nvPr>
            <p:ph type="sldNum" sz="quarter" idx="10"/>
          </p:nvPr>
        </p:nvSpPr>
        <p:spPr/>
        <p:txBody>
          <a:bodyPr/>
          <a:lstStyle/>
          <a:p>
            <a:fld id="{B7EA4ABD-046D-4B62-9F3A-DA4F74D4CE05}" type="slidenum">
              <a:rPr lang="en-US" smtClean="0"/>
              <a:pPr/>
              <a:t>18</a:t>
            </a:fld>
            <a:endParaRPr lang="en-US"/>
          </a:p>
        </p:txBody>
      </p:sp>
    </p:spTree>
    <p:extLst>
      <p:ext uri="{BB962C8B-B14F-4D97-AF65-F5344CB8AC3E}">
        <p14:creationId xmlns:p14="http://schemas.microsoft.com/office/powerpoint/2010/main" val="334402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562225"/>
            <a:ext cx="9144000" cy="1924050"/>
          </a:xfrm>
          <a:effectLst/>
        </p:spPr>
        <p:txBody>
          <a:bodyPr anchor="b" anchorCtr="1">
            <a:noAutofit/>
          </a:bodyPr>
          <a:lstStyle>
            <a:lvl1pPr algn="l">
              <a:lnSpc>
                <a:spcPts val="6000"/>
              </a:lnSpc>
              <a:defRPr kumimoji="0" lang="en-US" sz="6000" b="0" i="0" u="none" strike="noStrike" kern="1200" cap="none" spc="-300" normalizeH="0" baseline="0" noProof="0" dirty="0">
                <a:ln>
                  <a:noFill/>
                </a:ln>
                <a:gradFill>
                  <a:gsLst>
                    <a:gs pos="0">
                      <a:schemeClr val="accent1"/>
                    </a:gs>
                    <a:gs pos="100000">
                      <a:schemeClr val="accent1"/>
                    </a:gs>
                  </a:gsLst>
                  <a:lin ang="5400000" scaled="0"/>
                </a:gradFill>
                <a:effectLst/>
                <a:uLnTx/>
                <a:uFillTx/>
                <a:latin typeface="Segoe UI" pitchFamily="34" charset="0"/>
                <a:ea typeface="Segoe UI" pitchFamily="34" charset="0"/>
                <a:cs typeface="Segoe UI"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a:t>Click to edit Master title style</a:t>
            </a:r>
          </a:p>
        </p:txBody>
      </p:sp>
      <p:sp>
        <p:nvSpPr>
          <p:cNvPr id="3" name="Subtitle 2"/>
          <p:cNvSpPr>
            <a:spLocks noGrp="1"/>
          </p:cNvSpPr>
          <p:nvPr>
            <p:ph type="subTitle" idx="1" hasCustomPrompt="1"/>
          </p:nvPr>
        </p:nvSpPr>
        <p:spPr>
          <a:xfrm>
            <a:off x="980554" y="4481145"/>
            <a:ext cx="7182892" cy="368301"/>
          </a:xfrm>
        </p:spPr>
        <p:txBody>
          <a:bodyPr lIns="0">
            <a:noAutofit/>
          </a:bodyPr>
          <a:lstStyle>
            <a:lvl1pPr marL="0" indent="0" algn="ctr">
              <a:buNone/>
              <a:defRPr sz="2000" b="1" cap="all" spc="0" baseline="0">
                <a:gradFill>
                  <a:gsLst>
                    <a:gs pos="0">
                      <a:srgbClr val="666666"/>
                    </a:gs>
                    <a:gs pos="100000">
                      <a:srgbClr val="666666"/>
                    </a:gs>
                  </a:gsLst>
                  <a:lin ang="5400000" scaled="0"/>
                </a:gradFill>
                <a:latin typeface="Segoe UI" pitchFamily="34" charset="0"/>
                <a:ea typeface="Segoe UI" pitchFamily="34" charset="0"/>
                <a:cs typeface="Segoe U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ext Placeholder 8"/>
          <p:cNvSpPr>
            <a:spLocks noGrp="1"/>
          </p:cNvSpPr>
          <p:nvPr>
            <p:ph type="body" sz="quarter" idx="10" hasCustomPrompt="1"/>
          </p:nvPr>
        </p:nvSpPr>
        <p:spPr>
          <a:xfrm>
            <a:off x="648071" y="5419672"/>
            <a:ext cx="3409943" cy="386325"/>
          </a:xfrm>
        </p:spPr>
        <p:txBody>
          <a:bodyPr vert="horz" lIns="0">
            <a:noAutofit/>
          </a:bodyPr>
          <a:lstStyle>
            <a:lvl1pPr algn="l">
              <a:lnSpc>
                <a:spcPct val="100000"/>
              </a:lnSpc>
              <a:buFontTx/>
              <a:buNone/>
              <a:defRPr kumimoji="0" lang="en-US" sz="1600" b="0" i="0" u="none" strike="noStrike" kern="1200" cap="none" spc="-70" normalizeH="0" baseline="0" noProof="0" dirty="0" smtClean="0">
                <a:ln>
                  <a:noFill/>
                </a:ln>
                <a:gradFill>
                  <a:gsLst>
                    <a:gs pos="0">
                      <a:srgbClr val="666666"/>
                    </a:gs>
                    <a:gs pos="100000">
                      <a:srgbClr val="666666"/>
                    </a:gs>
                  </a:gsLst>
                  <a:lin ang="5400000" scaled="0"/>
                </a:gradFill>
                <a:effectLst/>
                <a:uLnTx/>
                <a:uFillTx/>
                <a:latin typeface="Segoe UI Semibold" pitchFamily="34" charset="0"/>
                <a:ea typeface="Segoe UI" pitchFamily="34" charset="0"/>
                <a:cs typeface="Segoe UI" pitchFamily="34" charset="0"/>
              </a:defRPr>
            </a:lvl1pPr>
            <a:lvl2pPr>
              <a:buFontTx/>
              <a:buNone/>
              <a:defRPr/>
            </a:lvl2pPr>
            <a:lvl3pPr>
              <a:buFontTx/>
              <a:buNone/>
              <a:defRPr/>
            </a:lvl3pPr>
            <a:lvl4pPr>
              <a:buFontTx/>
              <a:buNone/>
              <a:defRPr/>
            </a:lvl4pPr>
            <a:lvl5pPr>
              <a:buFontTx/>
              <a:buNone/>
              <a:defRPr/>
            </a:lvl5pPr>
          </a:lstStyle>
          <a:p>
            <a:pPr marL="0" marR="0" lvl="0" indent="0" algn="l" defTabSz="914400" rtl="0" eaLnBrk="1" fontAlgn="auto" latinLnBrk="0" hangingPunct="1">
              <a:lnSpc>
                <a:spcPts val="2400"/>
              </a:lnSpc>
              <a:spcBef>
                <a:spcPts val="0"/>
              </a:spcBef>
              <a:spcAft>
                <a:spcPts val="0"/>
              </a:spcAft>
              <a:buClr>
                <a:srgbClr val="00B0F0"/>
              </a:buClr>
              <a:buSzPct val="100000"/>
              <a:buFontTx/>
              <a:buNone/>
              <a:tabLst/>
              <a:defRPr/>
            </a:pPr>
            <a:r>
              <a:rPr lang="en-US" dirty="0"/>
              <a:t>Click to edit presenter </a:t>
            </a:r>
          </a:p>
        </p:txBody>
      </p:sp>
      <p:sp>
        <p:nvSpPr>
          <p:cNvPr id="6" name="Text Placeholder 5"/>
          <p:cNvSpPr>
            <a:spLocks noGrp="1"/>
          </p:cNvSpPr>
          <p:nvPr>
            <p:ph type="body" sz="quarter" idx="11" hasCustomPrompt="1"/>
          </p:nvPr>
        </p:nvSpPr>
        <p:spPr>
          <a:xfrm>
            <a:off x="648071" y="6284804"/>
            <a:ext cx="2733758" cy="427038"/>
          </a:xfrm>
        </p:spPr>
        <p:txBody>
          <a:bodyPr>
            <a:noAutofit/>
          </a:bodyPr>
          <a:lstStyle>
            <a:lvl1pPr algn="l">
              <a:buNone/>
              <a:defRPr kumimoji="0" lang="en-US" sz="1300" b="0" i="0" u="none" strike="noStrike" kern="1200" cap="none" spc="-70" normalizeH="0" baseline="0" noProof="0" dirty="0" smtClean="0">
                <a:ln>
                  <a:noFill/>
                </a:ln>
                <a:gradFill>
                  <a:gsLst>
                    <a:gs pos="0">
                      <a:srgbClr val="808285"/>
                    </a:gs>
                    <a:gs pos="100000">
                      <a:srgbClr val="808285"/>
                    </a:gs>
                  </a:gsLst>
                  <a:lin ang="5400000" scaled="0"/>
                </a:gradFill>
                <a:effectLst/>
                <a:uLnTx/>
                <a:uFillTx/>
                <a:latin typeface="+mj-lt"/>
                <a:ea typeface="Segoe UI" pitchFamily="34" charset="0"/>
                <a:cs typeface="Segoe UI" pitchFamily="34" charset="0"/>
              </a:defRPr>
            </a:lvl1pPr>
          </a:lstStyle>
          <a:p>
            <a:pPr marL="0" marR="0" lvl="0" indent="0" algn="l" defTabSz="914400" rtl="0" eaLnBrk="1" fontAlgn="auto" latinLnBrk="0" hangingPunct="1">
              <a:lnSpc>
                <a:spcPts val="2400"/>
              </a:lnSpc>
              <a:spcBef>
                <a:spcPts val="0"/>
              </a:spcBef>
              <a:spcAft>
                <a:spcPts val="0"/>
              </a:spcAft>
              <a:buClr>
                <a:srgbClr val="00B0F0"/>
              </a:buClr>
              <a:buSzPct val="100000"/>
              <a:buFontTx/>
              <a:buNone/>
              <a:tabLst/>
              <a:defRPr/>
            </a:pPr>
            <a:r>
              <a:rPr lang="en-US" dirty="0"/>
              <a:t>Click to edit date</a:t>
            </a:r>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lumn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0721" y="1804988"/>
            <a:ext cx="2468319" cy="4138612"/>
          </a:xfrm>
        </p:spPr>
        <p:txBody>
          <a:bodyPr lIns="0">
            <a:noAutofit/>
          </a:bodyPr>
          <a:lstStyle>
            <a:lvl1pPr marL="342900" indent="-342900">
              <a:buFont typeface="Wingdings" pitchFamily="2" charset="2"/>
              <a:buChar char="§"/>
              <a:defRPr sz="2400">
                <a:gradFill>
                  <a:gsLst>
                    <a:gs pos="0">
                      <a:srgbClr val="666666"/>
                    </a:gs>
                    <a:gs pos="100000">
                      <a:srgbClr val="666666"/>
                    </a:gs>
                  </a:gsLst>
                  <a:lin ang="5400000" scaled="0"/>
                </a:gradFill>
              </a:defRPr>
            </a:lvl1pPr>
            <a:lvl2pPr marL="800100" indent="-342900">
              <a:buFont typeface="Wingdings" pitchFamily="2" charset="2"/>
              <a:buChar char="§"/>
              <a:defRPr sz="2000">
                <a:gradFill>
                  <a:gsLst>
                    <a:gs pos="0">
                      <a:srgbClr val="666666"/>
                    </a:gs>
                    <a:gs pos="100000">
                      <a:srgbClr val="666666"/>
                    </a:gs>
                  </a:gsLst>
                  <a:lin ang="5400000" scaled="0"/>
                </a:gradFill>
              </a:defRPr>
            </a:lvl2pPr>
            <a:lvl3pPr marL="1257300" indent="-342900">
              <a:buFont typeface="Wingdings" pitchFamily="2" charset="2"/>
              <a:buChar char="§"/>
              <a:defRPr sz="2000">
                <a:gradFill>
                  <a:gsLst>
                    <a:gs pos="0">
                      <a:srgbClr val="666666"/>
                    </a:gs>
                    <a:gs pos="100000">
                      <a:srgbClr val="666666"/>
                    </a:gs>
                  </a:gsLst>
                  <a:lin ang="5400000" scaled="0"/>
                </a:gradFill>
              </a:defRPr>
            </a:lvl3pPr>
            <a:lvl4pPr marL="1657350" indent="-285750">
              <a:buFont typeface="Wingdings" pitchFamily="2" charset="2"/>
              <a:buChar char="§"/>
              <a:defRPr sz="1800">
                <a:gradFill>
                  <a:gsLst>
                    <a:gs pos="0">
                      <a:srgbClr val="666666"/>
                    </a:gs>
                    <a:gs pos="100000">
                      <a:srgbClr val="666666"/>
                    </a:gs>
                  </a:gsLst>
                  <a:lin ang="5400000" scaled="0"/>
                </a:gradFill>
              </a:defRPr>
            </a:lvl4pPr>
            <a:lvl5pPr marL="2114550" indent="-285750">
              <a:buFont typeface="Wingdings" pitchFamily="2" charset="2"/>
              <a:buChar char="§"/>
              <a:defRPr sz="1800">
                <a:gradFill>
                  <a:gsLst>
                    <a:gs pos="0">
                      <a:srgbClr val="666666"/>
                    </a:gs>
                    <a:gs pos="100000">
                      <a:srgbClr val="666666"/>
                    </a:gs>
                  </a:gsLst>
                  <a:lin ang="5400000" scaled="0"/>
                </a:gra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352203" y="1804988"/>
            <a:ext cx="2459328" cy="4138612"/>
          </a:xfrm>
        </p:spPr>
        <p:txBody>
          <a:bodyPr lIns="0">
            <a:noAutofit/>
          </a:bodyPr>
          <a:lstStyle>
            <a:lvl1pPr marL="342900" indent="-342900">
              <a:buFont typeface="Wingdings" pitchFamily="2" charset="2"/>
              <a:buChar char="§"/>
              <a:defRPr lang="en-US" sz="2400" kern="1200" dirty="0" smtClean="0">
                <a:gradFill>
                  <a:gsLst>
                    <a:gs pos="0">
                      <a:srgbClr val="666666"/>
                    </a:gs>
                    <a:gs pos="100000">
                      <a:srgbClr val="666666"/>
                    </a:gs>
                  </a:gsLst>
                  <a:lin ang="5400000" scaled="0"/>
                </a:gradFill>
                <a:latin typeface="Segoe UI" pitchFamily="34" charset="0"/>
                <a:ea typeface="Segoe UI" pitchFamily="34" charset="0"/>
                <a:cs typeface="Segoe UI" pitchFamily="34" charset="0"/>
              </a:defRPr>
            </a:lvl1pPr>
            <a:lvl2pPr marL="800100" indent="-342900">
              <a:buFont typeface="Wingdings" pitchFamily="2" charset="2"/>
              <a:buChar char="§"/>
              <a:defRPr sz="2000">
                <a:gradFill>
                  <a:gsLst>
                    <a:gs pos="0">
                      <a:srgbClr val="666666"/>
                    </a:gs>
                    <a:gs pos="100000">
                      <a:srgbClr val="666666"/>
                    </a:gs>
                  </a:gsLst>
                  <a:lin ang="5400000" scaled="0"/>
                </a:gradFill>
              </a:defRPr>
            </a:lvl2pPr>
            <a:lvl3pPr marL="1257300" indent="-342900">
              <a:buFont typeface="Wingdings" pitchFamily="2" charset="2"/>
              <a:buChar char="§"/>
              <a:defRPr sz="2000">
                <a:gradFill>
                  <a:gsLst>
                    <a:gs pos="0">
                      <a:srgbClr val="666666"/>
                    </a:gs>
                    <a:gs pos="100000">
                      <a:srgbClr val="666666"/>
                    </a:gs>
                  </a:gsLst>
                  <a:lin ang="5400000" scaled="0"/>
                </a:gradFill>
              </a:defRPr>
            </a:lvl3pPr>
            <a:lvl4pPr marL="1657350" indent="-285750">
              <a:buFont typeface="Wingdings" pitchFamily="2" charset="2"/>
              <a:buChar char="§"/>
              <a:defRPr sz="1800">
                <a:gradFill>
                  <a:gsLst>
                    <a:gs pos="0">
                      <a:srgbClr val="666666"/>
                    </a:gs>
                    <a:gs pos="100000">
                      <a:srgbClr val="666666"/>
                    </a:gs>
                  </a:gsLst>
                  <a:lin ang="5400000" scaled="0"/>
                </a:gradFill>
              </a:defRPr>
            </a:lvl4pPr>
            <a:lvl5pPr marL="2114550" indent="-285750">
              <a:buFont typeface="Wingdings" pitchFamily="2" charset="2"/>
              <a:buChar char="§"/>
              <a:defRPr sz="1800">
                <a:gradFill>
                  <a:gsLst>
                    <a:gs pos="0">
                      <a:srgbClr val="666666"/>
                    </a:gs>
                    <a:gs pos="100000">
                      <a:srgbClr val="666666"/>
                    </a:gs>
                  </a:gsLst>
                  <a:lin ang="5400000" scaled="0"/>
                </a:gradFill>
              </a:defRPr>
            </a:lvl5pPr>
            <a:lvl6pPr>
              <a:defRPr sz="1800"/>
            </a:lvl6pPr>
            <a:lvl7pPr>
              <a:defRPr sz="1800"/>
            </a:lvl7pPr>
            <a:lvl8pPr>
              <a:defRPr sz="1800"/>
            </a:lvl8pPr>
            <a:lvl9pPr>
              <a:defRPr sz="1800"/>
            </a:lvl9pPr>
          </a:lstStyle>
          <a:p>
            <a:pPr marL="320040" lvl="0" indent="-320040" algn="l" defTabSz="914400" rtl="0" eaLnBrk="1" latinLnBrk="0" hangingPunct="1">
              <a:lnSpc>
                <a:spcPts val="2400"/>
              </a:lnSpc>
              <a:spcBef>
                <a:spcPts val="1800"/>
              </a:spcBef>
              <a:spcAft>
                <a:spcPts val="600"/>
              </a:spcAft>
              <a:buClr>
                <a:srgbClr val="00B0F0"/>
              </a:buClr>
              <a:buSzPct val="100000"/>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half" idx="14"/>
          </p:nvPr>
        </p:nvSpPr>
        <p:spPr>
          <a:xfrm>
            <a:off x="6251961" y="1804988"/>
            <a:ext cx="2444447" cy="4138612"/>
          </a:xfrm>
        </p:spPr>
        <p:txBody>
          <a:bodyPr lIns="0">
            <a:noAutofit/>
          </a:bodyPr>
          <a:lstStyle>
            <a:lvl1pPr marL="342900" indent="-342900">
              <a:buFont typeface="Wingdings" pitchFamily="2" charset="2"/>
              <a:buChar char="§"/>
              <a:defRPr lang="en-US" sz="2400" kern="1200" dirty="0" smtClean="0">
                <a:gradFill>
                  <a:gsLst>
                    <a:gs pos="0">
                      <a:srgbClr val="666666"/>
                    </a:gs>
                    <a:gs pos="100000">
                      <a:srgbClr val="666666"/>
                    </a:gs>
                  </a:gsLst>
                  <a:lin ang="5400000" scaled="0"/>
                </a:gradFill>
                <a:latin typeface="Segoe UI" pitchFamily="34" charset="0"/>
                <a:ea typeface="Segoe UI" pitchFamily="34" charset="0"/>
                <a:cs typeface="Segoe UI" pitchFamily="34" charset="0"/>
              </a:defRPr>
            </a:lvl1pPr>
            <a:lvl2pPr marL="800100" indent="-342900">
              <a:buFont typeface="Wingdings" pitchFamily="2" charset="2"/>
              <a:buChar char="§"/>
              <a:defRPr sz="2000">
                <a:gradFill>
                  <a:gsLst>
                    <a:gs pos="0">
                      <a:srgbClr val="666666"/>
                    </a:gs>
                    <a:gs pos="100000">
                      <a:srgbClr val="666666"/>
                    </a:gs>
                  </a:gsLst>
                  <a:lin ang="5400000" scaled="0"/>
                </a:gradFill>
              </a:defRPr>
            </a:lvl2pPr>
            <a:lvl3pPr marL="1257300" indent="-342900">
              <a:buFont typeface="Wingdings" pitchFamily="2" charset="2"/>
              <a:buChar char="§"/>
              <a:defRPr sz="2000">
                <a:gradFill>
                  <a:gsLst>
                    <a:gs pos="0">
                      <a:srgbClr val="666666"/>
                    </a:gs>
                    <a:gs pos="100000">
                      <a:srgbClr val="666666"/>
                    </a:gs>
                  </a:gsLst>
                  <a:lin ang="5400000" scaled="0"/>
                </a:gradFill>
              </a:defRPr>
            </a:lvl3pPr>
            <a:lvl4pPr marL="1657350" indent="-285750">
              <a:buFont typeface="Wingdings" pitchFamily="2" charset="2"/>
              <a:buChar char="§"/>
              <a:defRPr sz="1800">
                <a:gradFill>
                  <a:gsLst>
                    <a:gs pos="0">
                      <a:srgbClr val="666666"/>
                    </a:gs>
                    <a:gs pos="100000">
                      <a:srgbClr val="666666"/>
                    </a:gs>
                  </a:gsLst>
                  <a:lin ang="5400000" scaled="0"/>
                </a:gradFill>
              </a:defRPr>
            </a:lvl4pPr>
            <a:lvl5pPr marL="2114550" indent="-285750">
              <a:buFont typeface="Wingdings" pitchFamily="2" charset="2"/>
              <a:buChar char="§"/>
              <a:defRPr sz="1800">
                <a:gradFill>
                  <a:gsLst>
                    <a:gs pos="0">
                      <a:srgbClr val="666666"/>
                    </a:gs>
                    <a:gs pos="100000">
                      <a:srgbClr val="666666"/>
                    </a:gs>
                  </a:gsLst>
                  <a:lin ang="5400000" scaled="0"/>
                </a:gradFill>
              </a:defRPr>
            </a:lvl5pPr>
            <a:lvl6pPr>
              <a:defRPr sz="1800"/>
            </a:lvl6pPr>
            <a:lvl7pPr>
              <a:defRPr sz="1800"/>
            </a:lvl7pPr>
            <a:lvl8pPr>
              <a:defRPr sz="1800"/>
            </a:lvl8pPr>
            <a:lvl9pPr>
              <a:defRPr sz="1800"/>
            </a:lvl9pPr>
          </a:lstStyle>
          <a:p>
            <a:pPr marL="320040" lvl="0" indent="-320040" algn="l" defTabSz="914400" rtl="0" eaLnBrk="1" latinLnBrk="0" hangingPunct="1">
              <a:lnSpc>
                <a:spcPts val="2400"/>
              </a:lnSpc>
              <a:spcBef>
                <a:spcPts val="1800"/>
              </a:spcBef>
              <a:spcAft>
                <a:spcPts val="600"/>
              </a:spcAft>
              <a:buClr>
                <a:srgbClr val="00B0F0"/>
              </a:buClr>
              <a:buSzPct val="100000"/>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2"/>
          <p:cNvSpPr>
            <a:spLocks noGrp="1"/>
          </p:cNvSpPr>
          <p:nvPr>
            <p:ph type="body" sz="quarter" idx="13" hasCustomPrompt="1"/>
          </p:nvPr>
        </p:nvSpPr>
        <p:spPr>
          <a:xfrm>
            <a:off x="457200" y="1371601"/>
            <a:ext cx="8185667" cy="304801"/>
          </a:xfrm>
        </p:spPr>
        <p:txBody>
          <a:bodyPr lIns="0" anchor="b" anchorCtr="0">
            <a:noAutofit/>
          </a:bodyPr>
          <a:lstStyle>
            <a:lvl1pPr marL="0" indent="0" algn="l">
              <a:buFont typeface="Arial" pitchFamily="34" charset="0"/>
              <a:buNone/>
              <a:defRPr sz="1600" b="1" cap="all" spc="0" baseline="0">
                <a:gradFill>
                  <a:gsLst>
                    <a:gs pos="0">
                      <a:srgbClr val="666666"/>
                    </a:gs>
                    <a:gs pos="100000">
                      <a:srgbClr val="666666"/>
                    </a:gs>
                  </a:gsLst>
                  <a:lin ang="5400000" scaled="0"/>
                </a:gradFill>
              </a:defRPr>
            </a:lvl1pPr>
          </a:lstStyle>
          <a:p>
            <a:r>
              <a:rPr lang="en-US" dirty="0"/>
              <a:t>CLICK TO EDIT SUBTITLE</a:t>
            </a:r>
          </a:p>
        </p:txBody>
      </p:sp>
      <p:sp>
        <p:nvSpPr>
          <p:cNvPr id="19" name="Title 1"/>
          <p:cNvSpPr>
            <a:spLocks noGrp="1"/>
          </p:cNvSpPr>
          <p:nvPr>
            <p:ph type="title"/>
          </p:nvPr>
        </p:nvSpPr>
        <p:spPr>
          <a:xfrm>
            <a:off x="420533" y="249237"/>
            <a:ext cx="8229600" cy="1143000"/>
          </a:xfrm>
        </p:spPr>
        <p:txBody>
          <a:bodyPr lIns="0"/>
          <a:lstStyle>
            <a:lvl1pPr algn="l">
              <a:defRPr/>
            </a:lvl1pPr>
          </a:lstStyle>
          <a:p>
            <a:r>
              <a:rPr lang="en-US" dirty="0"/>
              <a:t>Click to edit Master title style</a:t>
            </a:r>
          </a:p>
        </p:txBody>
      </p:sp>
      <p:sp>
        <p:nvSpPr>
          <p:cNvPr id="20" name="Text Placeholder 3"/>
          <p:cNvSpPr>
            <a:spLocks noGrp="1"/>
          </p:cNvSpPr>
          <p:nvPr>
            <p:ph type="body" sz="half" idx="19"/>
          </p:nvPr>
        </p:nvSpPr>
        <p:spPr>
          <a:xfrm>
            <a:off x="457200" y="5943600"/>
            <a:ext cx="7162800" cy="304800"/>
          </a:xfrm>
        </p:spPr>
        <p:txBody>
          <a:bodyPr>
            <a:noAutofit/>
          </a:bodyPr>
          <a:lstStyle>
            <a:lvl1pPr marL="0" indent="0">
              <a:lnSpc>
                <a:spcPts val="1800"/>
              </a:lnSpc>
              <a:spcBef>
                <a:spcPts val="0"/>
              </a:spcBef>
              <a:spcAft>
                <a:spcPts val="0"/>
              </a:spcAft>
              <a:buNone/>
              <a:defRPr sz="1400" spc="-4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6" name="Date Placeholder 15"/>
          <p:cNvSpPr>
            <a:spLocks noGrp="1"/>
          </p:cNvSpPr>
          <p:nvPr>
            <p:ph type="dt" sz="half" idx="20"/>
          </p:nvPr>
        </p:nvSpPr>
        <p:spPr/>
        <p:txBody>
          <a:bodyPr/>
          <a:lstStyle/>
          <a:p>
            <a:fld id="{412C9954-AC81-4F4B-8A1E-23BF8E796F66}" type="datetime1">
              <a:rPr lang="en-US" smtClean="0"/>
              <a:pPr/>
              <a:t>5/20/2017</a:t>
            </a:fld>
            <a:endParaRPr lang="en-US" dirty="0"/>
          </a:p>
        </p:txBody>
      </p:sp>
      <p:sp>
        <p:nvSpPr>
          <p:cNvPr id="17" name="Slide Number Placeholder 16"/>
          <p:cNvSpPr>
            <a:spLocks noGrp="1"/>
          </p:cNvSpPr>
          <p:nvPr>
            <p:ph type="sldNum" sz="quarter" idx="21"/>
          </p:nvPr>
        </p:nvSpPr>
        <p:spPr/>
        <p:txBody>
          <a:bodyPr/>
          <a:lstStyle/>
          <a:p>
            <a:pPr algn="l"/>
            <a:r>
              <a:rPr lang="en-US"/>
              <a:t>PAGE </a:t>
            </a:r>
            <a:fld id="{711B4CA8-52BE-46B1-A536-58CE1A3FAF74}" type="slidenum">
              <a:rPr lang="en-US" smtClean="0"/>
              <a:pPr algn="l"/>
              <a:t>‹#›</a:t>
            </a:fld>
            <a:endParaRPr lang="en-US" dirty="0"/>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ext Placeholder 12"/>
          <p:cNvSpPr>
            <a:spLocks noGrp="1"/>
          </p:cNvSpPr>
          <p:nvPr>
            <p:ph type="body" sz="quarter" idx="13" hasCustomPrompt="1"/>
          </p:nvPr>
        </p:nvSpPr>
        <p:spPr>
          <a:xfrm>
            <a:off x="457200" y="1371601"/>
            <a:ext cx="8239208" cy="304801"/>
          </a:xfrm>
        </p:spPr>
        <p:txBody>
          <a:bodyPr lIns="0" anchor="b" anchorCtr="0">
            <a:noAutofit/>
          </a:bodyPr>
          <a:lstStyle>
            <a:lvl1pPr marL="0" indent="0" algn="l">
              <a:buFont typeface="Arial" pitchFamily="34" charset="0"/>
              <a:buNone/>
              <a:defRPr sz="1600" b="1" cap="all" spc="0" baseline="0">
                <a:gradFill>
                  <a:gsLst>
                    <a:gs pos="0">
                      <a:srgbClr val="666666"/>
                    </a:gs>
                    <a:gs pos="100000">
                      <a:srgbClr val="666666"/>
                    </a:gs>
                  </a:gsLst>
                  <a:lin ang="5400000" scaled="0"/>
                </a:gradFill>
              </a:defRPr>
            </a:lvl1pPr>
          </a:lstStyle>
          <a:p>
            <a:r>
              <a:rPr lang="en-US" dirty="0"/>
              <a:t>CLICK TO EDIT SUBTITLE</a:t>
            </a:r>
          </a:p>
        </p:txBody>
      </p:sp>
      <p:sp>
        <p:nvSpPr>
          <p:cNvPr id="15" name="Title 1"/>
          <p:cNvSpPr>
            <a:spLocks noGrp="1"/>
          </p:cNvSpPr>
          <p:nvPr>
            <p:ph type="title"/>
          </p:nvPr>
        </p:nvSpPr>
        <p:spPr>
          <a:xfrm>
            <a:off x="420533" y="249237"/>
            <a:ext cx="8275875" cy="1143000"/>
          </a:xfrm>
        </p:spPr>
        <p:txBody>
          <a:bodyPr lIns="0"/>
          <a:lstStyle>
            <a:lvl1pPr algn="l">
              <a:defRPr/>
            </a:lvl1pPr>
          </a:lstStyle>
          <a:p>
            <a:r>
              <a:rPr lang="en-US" dirty="0"/>
              <a:t>Click to edit Master title style</a:t>
            </a:r>
          </a:p>
        </p:txBody>
      </p:sp>
      <p:sp>
        <p:nvSpPr>
          <p:cNvPr id="16" name="Text Placeholder 3"/>
          <p:cNvSpPr>
            <a:spLocks noGrp="1"/>
          </p:cNvSpPr>
          <p:nvPr>
            <p:ph type="body" sz="half" idx="2"/>
          </p:nvPr>
        </p:nvSpPr>
        <p:spPr>
          <a:xfrm>
            <a:off x="457200" y="5943600"/>
            <a:ext cx="7162800" cy="304800"/>
          </a:xfrm>
        </p:spPr>
        <p:txBody>
          <a:bodyPr>
            <a:noAutofit/>
          </a:bodyPr>
          <a:lstStyle>
            <a:lvl1pPr marL="0" indent="0">
              <a:lnSpc>
                <a:spcPts val="1800"/>
              </a:lnSpc>
              <a:spcBef>
                <a:spcPts val="0"/>
              </a:spcBef>
              <a:spcAft>
                <a:spcPts val="0"/>
              </a:spcAft>
              <a:buNone/>
              <a:defRPr sz="1400" spc="-4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Date Placeholder 11"/>
          <p:cNvSpPr>
            <a:spLocks noGrp="1"/>
          </p:cNvSpPr>
          <p:nvPr>
            <p:ph type="dt" sz="half" idx="14"/>
          </p:nvPr>
        </p:nvSpPr>
        <p:spPr/>
        <p:txBody>
          <a:bodyPr/>
          <a:lstStyle/>
          <a:p>
            <a:fld id="{F69C3AD8-98F7-4D3F-9EC1-2DE80C5B9660}" type="datetime1">
              <a:rPr lang="en-US" smtClean="0"/>
              <a:pPr/>
              <a:t>5/20/2017</a:t>
            </a:fld>
            <a:endParaRPr lang="en-US" dirty="0"/>
          </a:p>
        </p:txBody>
      </p:sp>
      <p:sp>
        <p:nvSpPr>
          <p:cNvPr id="13" name="Slide Number Placeholder 12"/>
          <p:cNvSpPr>
            <a:spLocks noGrp="1"/>
          </p:cNvSpPr>
          <p:nvPr>
            <p:ph type="sldNum" sz="quarter" idx="15"/>
          </p:nvPr>
        </p:nvSpPr>
        <p:spPr/>
        <p:txBody>
          <a:bodyPr/>
          <a:lstStyle/>
          <a:p>
            <a:pPr algn="l"/>
            <a:r>
              <a:rPr lang="en-US"/>
              <a:t>PAGE </a:t>
            </a:r>
            <a:fld id="{711B4CA8-52BE-46B1-A536-58CE1A3FAF74}" type="slidenum">
              <a:rPr lang="en-US" smtClean="0"/>
              <a:pPr algn="l"/>
              <a:t>‹#›</a:t>
            </a:fld>
            <a:endParaRPr lang="en-US" dirty="0"/>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bleed picture with title (top)">
    <p:spTree>
      <p:nvGrpSpPr>
        <p:cNvPr id="1" name=""/>
        <p:cNvGrpSpPr/>
        <p:nvPr/>
      </p:nvGrpSpPr>
      <p:grpSpPr>
        <a:xfrm>
          <a:off x="0" y="0"/>
          <a:ext cx="0" cy="0"/>
          <a:chOff x="0" y="0"/>
          <a:chExt cx="0" cy="0"/>
        </a:xfrm>
      </p:grpSpPr>
      <p:sp>
        <p:nvSpPr>
          <p:cNvPr id="17" name="Picture Placeholder 2"/>
          <p:cNvSpPr>
            <a:spLocks noGrp="1"/>
          </p:cNvSpPr>
          <p:nvPr>
            <p:ph type="pic" idx="1"/>
          </p:nvPr>
        </p:nvSpPr>
        <p:spPr>
          <a:xfrm>
            <a:off x="0" y="1371600"/>
            <a:ext cx="9144000" cy="5486400"/>
          </a:xfrm>
        </p:spPr>
        <p:txBody>
          <a:bodyPr lIns="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8" name="Title 17"/>
          <p:cNvSpPr>
            <a:spLocks noGrp="1"/>
          </p:cNvSpPr>
          <p:nvPr>
            <p:ph type="title"/>
          </p:nvPr>
        </p:nvSpPr>
        <p:spPr>
          <a:xfrm>
            <a:off x="0" y="1"/>
            <a:ext cx="9144000" cy="1392236"/>
          </a:xfrm>
          <a:solidFill>
            <a:srgbClr val="00B0F0"/>
          </a:solidFill>
        </p:spPr>
        <p:txBody>
          <a:bodyPr lIns="0"/>
          <a:lstStyle>
            <a:lvl1pPr marL="411480">
              <a:defRPr>
                <a:solidFill>
                  <a:schemeClr val="bg1"/>
                </a:solidFill>
              </a:defRPr>
            </a:lvl1pPr>
          </a:lstStyle>
          <a:p>
            <a:r>
              <a:rPr lang="en-US" dirty="0"/>
              <a:t>Click to edit Master title style</a:t>
            </a:r>
          </a:p>
        </p:txBody>
      </p:sp>
      <p:sp>
        <p:nvSpPr>
          <p:cNvPr id="9" name="Text Placeholder 3"/>
          <p:cNvSpPr>
            <a:spLocks noGrp="1"/>
          </p:cNvSpPr>
          <p:nvPr>
            <p:ph type="body" sz="half" idx="2"/>
          </p:nvPr>
        </p:nvSpPr>
        <p:spPr>
          <a:xfrm>
            <a:off x="457200" y="5943600"/>
            <a:ext cx="7162800" cy="304800"/>
          </a:xfrm>
        </p:spPr>
        <p:txBody>
          <a:bodyPr>
            <a:noAutofit/>
          </a:bodyPr>
          <a:lstStyle>
            <a:lvl1pPr marL="0" indent="0">
              <a:lnSpc>
                <a:spcPts val="1800"/>
              </a:lnSpc>
              <a:spcBef>
                <a:spcPts val="0"/>
              </a:spcBef>
              <a:spcAft>
                <a:spcPts val="0"/>
              </a:spcAft>
              <a:buNone/>
              <a:defRPr sz="1400" spc="-4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lvl1pPr>
              <a:defRPr>
                <a:gradFill>
                  <a:gsLst>
                    <a:gs pos="0">
                      <a:srgbClr val="666666"/>
                    </a:gs>
                    <a:gs pos="100000">
                      <a:srgbClr val="666666"/>
                    </a:gs>
                  </a:gsLst>
                  <a:lin ang="5400000" scaled="0"/>
                </a:gradFill>
              </a:defRPr>
            </a:lvl1pPr>
          </a:lstStyle>
          <a:p>
            <a:fld id="{6D92687C-A2BF-4A6E-AA40-F79B0363B517}" type="datetime1">
              <a:rPr lang="en-US" smtClean="0"/>
              <a:pPr/>
              <a:t>5/20/2017</a:t>
            </a:fld>
            <a:endParaRPr lang="en-US" dirty="0"/>
          </a:p>
        </p:txBody>
      </p:sp>
      <p:sp>
        <p:nvSpPr>
          <p:cNvPr id="10" name="Slide Number Placeholder 9"/>
          <p:cNvSpPr>
            <a:spLocks noGrp="1"/>
          </p:cNvSpPr>
          <p:nvPr>
            <p:ph type="sldNum" sz="quarter" idx="11"/>
          </p:nvPr>
        </p:nvSpPr>
        <p:spPr/>
        <p:txBody>
          <a:bodyPr/>
          <a:lstStyle>
            <a:lvl1pPr>
              <a:defRPr>
                <a:gradFill>
                  <a:gsLst>
                    <a:gs pos="0">
                      <a:srgbClr val="666666"/>
                    </a:gs>
                    <a:gs pos="100000">
                      <a:srgbClr val="666666"/>
                    </a:gs>
                  </a:gsLst>
                  <a:lin ang="5400000" scaled="0"/>
                </a:gradFill>
              </a:defRPr>
            </a:lvl1pPr>
          </a:lstStyle>
          <a:p>
            <a:r>
              <a:rPr lang="en-US"/>
              <a:t>PAGE </a:t>
            </a:r>
            <a:fld id="{711B4CA8-52BE-46B1-A536-58CE1A3FAF74}" type="slidenum">
              <a:rPr lang="en-US" smtClean="0"/>
              <a:pPr/>
              <a:t>‹#›</a:t>
            </a:fld>
            <a:endParaRPr lang="en-US"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ll bleed picture with title (bottom)">
    <p:spTree>
      <p:nvGrpSpPr>
        <p:cNvPr id="1" name=""/>
        <p:cNvGrpSpPr/>
        <p:nvPr/>
      </p:nvGrpSpPr>
      <p:grpSpPr>
        <a:xfrm>
          <a:off x="0" y="0"/>
          <a:ext cx="0" cy="0"/>
          <a:chOff x="0" y="0"/>
          <a:chExt cx="0" cy="0"/>
        </a:xfrm>
      </p:grpSpPr>
      <p:sp>
        <p:nvSpPr>
          <p:cNvPr id="17" name="Picture Placeholder 2"/>
          <p:cNvSpPr>
            <a:spLocks noGrp="1"/>
          </p:cNvSpPr>
          <p:nvPr>
            <p:ph type="pic" idx="1"/>
          </p:nvPr>
        </p:nvSpPr>
        <p:spPr>
          <a:xfrm>
            <a:off x="0" y="0"/>
            <a:ext cx="9144000" cy="5486400"/>
          </a:xfrm>
        </p:spPr>
        <p:txBody>
          <a:bodyPr lIns="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8" name="Title 17"/>
          <p:cNvSpPr>
            <a:spLocks noGrp="1"/>
          </p:cNvSpPr>
          <p:nvPr>
            <p:ph type="title"/>
          </p:nvPr>
        </p:nvSpPr>
        <p:spPr>
          <a:xfrm>
            <a:off x="0" y="5465764"/>
            <a:ext cx="9144000" cy="1392236"/>
          </a:xfrm>
          <a:solidFill>
            <a:srgbClr val="00B0F0"/>
          </a:solidFill>
        </p:spPr>
        <p:txBody>
          <a:bodyPr lIns="0" tIns="228600" anchor="t" anchorCtr="0"/>
          <a:lstStyle>
            <a:lvl1pPr marL="411480">
              <a:spcAft>
                <a:spcPts val="2400"/>
              </a:spcAft>
              <a:defRPr>
                <a:solidFill>
                  <a:schemeClr val="bg1"/>
                </a:solidFill>
              </a:defRPr>
            </a:lvl1pPr>
          </a:lstStyle>
          <a:p>
            <a:r>
              <a:rPr lang="en-US" dirty="0"/>
              <a:t>Click to edit Master title style</a:t>
            </a:r>
          </a:p>
        </p:txBody>
      </p:sp>
      <p:sp>
        <p:nvSpPr>
          <p:cNvPr id="8" name="Date Placeholder 7"/>
          <p:cNvSpPr>
            <a:spLocks noGrp="1"/>
          </p:cNvSpPr>
          <p:nvPr>
            <p:ph type="dt" sz="half" idx="10"/>
          </p:nvPr>
        </p:nvSpPr>
        <p:spPr/>
        <p:txBody>
          <a:bodyPr/>
          <a:lstStyle>
            <a:lvl1pPr>
              <a:defRPr>
                <a:solidFill>
                  <a:schemeClr val="bg1"/>
                </a:solidFill>
              </a:defRPr>
            </a:lvl1pPr>
          </a:lstStyle>
          <a:p>
            <a:fld id="{901A9E1D-A938-4A55-BA07-757E3E673F24}" type="datetime1">
              <a:rPr lang="en-US" smtClean="0"/>
              <a:pPr/>
              <a:t>5/20/2017</a:t>
            </a:fld>
            <a:endParaRPr lang="en-US" dirty="0"/>
          </a:p>
        </p:txBody>
      </p:sp>
      <p:sp>
        <p:nvSpPr>
          <p:cNvPr id="9" name="Slide Number Placeholder 8"/>
          <p:cNvSpPr>
            <a:spLocks noGrp="1"/>
          </p:cNvSpPr>
          <p:nvPr>
            <p:ph type="sldNum" sz="quarter" idx="11"/>
          </p:nvPr>
        </p:nvSpPr>
        <p:spPr/>
        <p:txBody>
          <a:bodyPr/>
          <a:lstStyle>
            <a:lvl1pPr>
              <a:defRPr>
                <a:solidFill>
                  <a:schemeClr val="bg1"/>
                </a:solidFill>
              </a:defRPr>
            </a:lvl1pPr>
          </a:lstStyle>
          <a:p>
            <a:pPr algn="l"/>
            <a:r>
              <a:rPr lang="en-US"/>
              <a:t>PAGE </a:t>
            </a:r>
            <a:fld id="{711B4CA8-52BE-46B1-A536-58CE1A3FAF74}" type="slidenum">
              <a:rPr lang="en-US" smtClean="0"/>
              <a:pPr algn="l"/>
              <a:t>‹#›</a:t>
            </a:fld>
            <a:endParaRPr lang="en-US" dirty="0"/>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0" name="Rectangle 19"/>
          <p:cNvSpPr/>
          <p:nvPr userDrawn="1"/>
        </p:nvSpPr>
        <p:spPr>
          <a:xfrm>
            <a:off x="-597"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userDrawn="1"/>
        </p:nvGrpSpPr>
        <p:grpSpPr>
          <a:xfrm>
            <a:off x="-11339" y="0"/>
            <a:ext cx="9155339" cy="6858000"/>
            <a:chOff x="-11340" y="0"/>
            <a:chExt cx="9155340" cy="6858000"/>
          </a:xfrm>
        </p:grpSpPr>
        <p:sp>
          <p:nvSpPr>
            <p:cNvPr id="23" name="Rectangle 22"/>
            <p:cNvSpPr/>
            <p:nvPr userDrawn="1"/>
          </p:nvSpPr>
          <p:spPr>
            <a:xfrm>
              <a:off x="0" y="0"/>
              <a:ext cx="9144000" cy="6858000"/>
            </a:xfrm>
            <a:prstGeom prst="rect">
              <a:avLst/>
            </a:prstGeom>
            <a:gradFill flip="none" rotWithShape="1">
              <a:gsLst>
                <a:gs pos="0">
                  <a:schemeClr val="bg1">
                    <a:alpha val="0"/>
                  </a:schemeClr>
                </a:gs>
                <a:gs pos="63000">
                  <a:schemeClr val="bg1">
                    <a:alpha val="0"/>
                  </a:schemeClr>
                </a:gs>
                <a:gs pos="82000">
                  <a:schemeClr val="bg1">
                    <a:lumMod val="95000"/>
                    <a:alpha val="50000"/>
                  </a:schemeClr>
                </a:gs>
                <a:gs pos="100000">
                  <a:srgbClr val="E2E2E2">
                    <a:alpha val="50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8"/>
            <p:cNvGrpSpPr/>
            <p:nvPr userDrawn="1"/>
          </p:nvGrpSpPr>
          <p:grpSpPr>
            <a:xfrm>
              <a:off x="-11340" y="0"/>
              <a:ext cx="9155340" cy="6858000"/>
              <a:chOff x="-11340" y="0"/>
              <a:chExt cx="9155340" cy="6858000"/>
            </a:xfrm>
          </p:grpSpPr>
          <p:sp>
            <p:nvSpPr>
              <p:cNvPr id="25" name="Rectangle 24"/>
              <p:cNvSpPr/>
              <p:nvPr userDrawn="1"/>
            </p:nvSpPr>
            <p:spPr>
              <a:xfrm>
                <a:off x="-11340" y="0"/>
                <a:ext cx="9144001" cy="6858000"/>
              </a:xfrm>
              <a:prstGeom prst="rect">
                <a:avLst/>
              </a:prstGeom>
              <a:gradFill flip="none" rotWithShape="1">
                <a:gsLst>
                  <a:gs pos="0">
                    <a:schemeClr val="bg1">
                      <a:alpha val="0"/>
                    </a:schemeClr>
                  </a:gs>
                  <a:gs pos="63000">
                    <a:schemeClr val="bg1">
                      <a:alpha val="0"/>
                    </a:schemeClr>
                  </a:gs>
                  <a:gs pos="82000">
                    <a:schemeClr val="bg1">
                      <a:lumMod val="95000"/>
                      <a:alpha val="50000"/>
                    </a:schemeClr>
                  </a:gs>
                  <a:gs pos="100000">
                    <a:srgbClr val="E2E2E2">
                      <a:alpha val="50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0" y="3581400"/>
                <a:ext cx="9144000" cy="32766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1" name="Rectangle 20"/>
          <p:cNvSpPr/>
          <p:nvPr userDrawn="1"/>
        </p:nvSpPr>
        <p:spPr>
          <a:xfrm>
            <a:off x="1" y="3581400"/>
            <a:ext cx="9143998" cy="32766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3"/>
          <p:cNvSpPr>
            <a:spLocks noGrp="1"/>
          </p:cNvSpPr>
          <p:nvPr>
            <p:ph type="body" sz="half" idx="2"/>
          </p:nvPr>
        </p:nvSpPr>
        <p:spPr>
          <a:xfrm>
            <a:off x="457200" y="5943600"/>
            <a:ext cx="7162800" cy="304800"/>
          </a:xfrm>
        </p:spPr>
        <p:txBody>
          <a:bodyPr>
            <a:noAutofit/>
          </a:bodyPr>
          <a:lstStyle>
            <a:lvl1pPr marL="0" indent="0">
              <a:lnSpc>
                <a:spcPts val="1800"/>
              </a:lnSpc>
              <a:spcBef>
                <a:spcPts val="0"/>
              </a:spcBef>
              <a:spcAft>
                <a:spcPts val="0"/>
              </a:spcAft>
              <a:buNone/>
              <a:defRPr sz="1400" spc="-4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5" name="Date Placeholder 14"/>
          <p:cNvSpPr>
            <a:spLocks noGrp="1"/>
          </p:cNvSpPr>
          <p:nvPr>
            <p:ph type="dt" sz="half" idx="10"/>
          </p:nvPr>
        </p:nvSpPr>
        <p:spPr/>
        <p:txBody>
          <a:bodyPr/>
          <a:lstStyle>
            <a:lvl1pPr>
              <a:defRPr>
                <a:gradFill>
                  <a:gsLst>
                    <a:gs pos="0">
                      <a:srgbClr val="666666"/>
                    </a:gs>
                    <a:gs pos="100000">
                      <a:srgbClr val="666666"/>
                    </a:gs>
                  </a:gsLst>
                  <a:lin ang="5400000" scaled="0"/>
                </a:gradFill>
              </a:defRPr>
            </a:lvl1pPr>
          </a:lstStyle>
          <a:p>
            <a:fld id="{017D8461-59E2-4AFF-BB0A-84FE4DB4E4DF}" type="datetime1">
              <a:rPr lang="en-US" smtClean="0"/>
              <a:pPr/>
              <a:t>5/20/2017</a:t>
            </a:fld>
            <a:endParaRPr lang="en-US" dirty="0"/>
          </a:p>
        </p:txBody>
      </p:sp>
      <p:sp>
        <p:nvSpPr>
          <p:cNvPr id="16" name="Slide Number Placeholder 15"/>
          <p:cNvSpPr>
            <a:spLocks noGrp="1"/>
          </p:cNvSpPr>
          <p:nvPr>
            <p:ph type="sldNum" sz="quarter" idx="11"/>
          </p:nvPr>
        </p:nvSpPr>
        <p:spPr/>
        <p:txBody>
          <a:bodyPr/>
          <a:lstStyle>
            <a:lvl1pPr>
              <a:defRPr>
                <a:gradFill>
                  <a:gsLst>
                    <a:gs pos="0">
                      <a:srgbClr val="666666"/>
                    </a:gs>
                    <a:gs pos="100000">
                      <a:srgbClr val="666666"/>
                    </a:gs>
                  </a:gsLst>
                  <a:lin ang="5400000" scaled="0"/>
                </a:gradFill>
              </a:defRPr>
            </a:lvl1pPr>
          </a:lstStyle>
          <a:p>
            <a:r>
              <a:rPr lang="en-US"/>
              <a:t>PAGE </a:t>
            </a:r>
            <a:fld id="{711B4CA8-52BE-46B1-A536-58CE1A3FAF74}" type="slidenum">
              <a:rPr lang="en-US" smtClean="0"/>
              <a:pPr/>
              <a:t>‹#›</a:t>
            </a:fld>
            <a:endParaRPr lang="en-US" dirty="0"/>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blip>
          <a:srcRect/>
          <a:stretch>
            <a:fillRect/>
          </a:stretch>
        </p:blipFill>
        <p:spPr bwMode="auto">
          <a:xfrm>
            <a:off x="0" y="0"/>
            <a:ext cx="9144000" cy="6858000"/>
          </a:xfrm>
          <a:prstGeom prst="rect">
            <a:avLst/>
          </a:prstGeom>
          <a:extLst/>
        </p:spPr>
      </p:pic>
      <p:sp>
        <p:nvSpPr>
          <p:cNvPr id="2" name="Title 1"/>
          <p:cNvSpPr>
            <a:spLocks noGrp="1"/>
          </p:cNvSpPr>
          <p:nvPr>
            <p:ph type="ctrTitle"/>
          </p:nvPr>
        </p:nvSpPr>
        <p:spPr>
          <a:xfrm>
            <a:off x="0" y="2562225"/>
            <a:ext cx="9144000" cy="1924050"/>
          </a:xfrm>
        </p:spPr>
        <p:txBody>
          <a:bodyPr anchor="b" anchorCtr="1">
            <a:normAutofit/>
          </a:bodyPr>
          <a:lstStyle>
            <a:lvl1pPr algn="l">
              <a:lnSpc>
                <a:spcPts val="6000"/>
              </a:lnSpc>
              <a:defRPr kumimoji="0" lang="en-US" sz="6000" b="0" i="0" u="none" strike="noStrike" kern="1200" cap="none" spc="-300" normalizeH="0" baseline="0" noProof="0" dirty="0">
                <a:ln>
                  <a:noFill/>
                </a:ln>
                <a:gradFill>
                  <a:gsLst>
                    <a:gs pos="0">
                      <a:schemeClr val="bg1"/>
                    </a:gs>
                    <a:gs pos="100000">
                      <a:schemeClr val="bg1"/>
                    </a:gs>
                  </a:gsLst>
                  <a:lin ang="5400000" scaled="0"/>
                </a:gradFill>
                <a:effectLst/>
                <a:uLnTx/>
                <a:uFillTx/>
                <a:latin typeface="Segoe UI" pitchFamily="34" charset="0"/>
                <a:ea typeface="Segoe UI" pitchFamily="34" charset="0"/>
                <a:cs typeface="Segoe UI"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a:t>Click to edit Master title style</a:t>
            </a:r>
          </a:p>
        </p:txBody>
      </p:sp>
      <p:sp>
        <p:nvSpPr>
          <p:cNvPr id="9" name="Subtitle 2"/>
          <p:cNvSpPr>
            <a:spLocks noGrp="1"/>
          </p:cNvSpPr>
          <p:nvPr>
            <p:ph type="subTitle" idx="1" hasCustomPrompt="1"/>
          </p:nvPr>
        </p:nvSpPr>
        <p:spPr>
          <a:xfrm>
            <a:off x="460721" y="5644120"/>
            <a:ext cx="7182892" cy="368301"/>
          </a:xfrm>
        </p:spPr>
        <p:txBody>
          <a:bodyPr lIns="0">
            <a:noAutofit/>
          </a:bodyPr>
          <a:lstStyle>
            <a:lvl1pPr marL="0" indent="0" algn="l">
              <a:buNone/>
              <a:defRPr sz="2000" b="1" cap="all" spc="0" baseline="0">
                <a:solidFill>
                  <a:schemeClr val="bg1"/>
                </a:solidFill>
                <a:latin typeface="Segoe UI" pitchFamily="34" charset="0"/>
                <a:ea typeface="Segoe UI" pitchFamily="34" charset="0"/>
                <a:cs typeface="Segoe U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Text Placeholder 8"/>
          <p:cNvSpPr>
            <a:spLocks noGrp="1"/>
          </p:cNvSpPr>
          <p:nvPr>
            <p:ph type="body" sz="quarter" idx="10" hasCustomPrompt="1"/>
          </p:nvPr>
        </p:nvSpPr>
        <p:spPr>
          <a:xfrm>
            <a:off x="460721" y="5970087"/>
            <a:ext cx="7182892" cy="623688"/>
          </a:xfrm>
        </p:spPr>
        <p:txBody>
          <a:bodyPr vert="horz" lIns="0">
            <a:normAutofit/>
          </a:bodyPr>
          <a:lstStyle>
            <a:lvl1pPr>
              <a:lnSpc>
                <a:spcPct val="70000"/>
              </a:lnSpc>
              <a:buFontTx/>
              <a:buNone/>
              <a:defRPr kumimoji="0" lang="en-US" sz="1600" b="0" i="0" u="none" strike="noStrike" kern="1200" cap="none" spc="-70" normalizeH="0" baseline="0" noProof="0" dirty="0" smtClean="0">
                <a:ln>
                  <a:noFill/>
                </a:ln>
                <a:solidFill>
                  <a:schemeClr val="bg1"/>
                </a:solidFill>
                <a:effectLst/>
                <a:uLnTx/>
                <a:uFillTx/>
                <a:latin typeface="Segoe UI" pitchFamily="34" charset="0"/>
                <a:ea typeface="Segoe UI" pitchFamily="34" charset="0"/>
                <a:cs typeface="Segoe UI" pitchFamily="34" charset="0"/>
              </a:defRPr>
            </a:lvl1pPr>
            <a:lvl2pPr>
              <a:buFontTx/>
              <a:buNone/>
              <a:defRPr/>
            </a:lvl2pPr>
            <a:lvl3pPr>
              <a:buFontTx/>
              <a:buNone/>
              <a:defRPr/>
            </a:lvl3pPr>
            <a:lvl4pPr>
              <a:buFontTx/>
              <a:buNone/>
              <a:defRPr/>
            </a:lvl4pPr>
            <a:lvl5pPr>
              <a:buFontTx/>
              <a:buNone/>
              <a:defRPr/>
            </a:lvl5pPr>
          </a:lstStyle>
          <a:p>
            <a:pPr marL="0" marR="0" lvl="0" indent="0" algn="l" defTabSz="914400" rtl="0" eaLnBrk="1" fontAlgn="auto" latinLnBrk="0" hangingPunct="1">
              <a:lnSpc>
                <a:spcPts val="2400"/>
              </a:lnSpc>
              <a:spcBef>
                <a:spcPts val="0"/>
              </a:spcBef>
              <a:spcAft>
                <a:spcPts val="0"/>
              </a:spcAft>
              <a:buClr>
                <a:srgbClr val="00B0F0"/>
              </a:buClr>
              <a:buSzPct val="100000"/>
              <a:buFontTx/>
              <a:buNone/>
              <a:tabLst/>
              <a:defRPr/>
            </a:pPr>
            <a:r>
              <a:rPr lang="en-US" dirty="0"/>
              <a:t>Click to edit presenter </a:t>
            </a:r>
          </a:p>
          <a:p>
            <a:pPr marL="0" marR="0" lvl="0" indent="0" algn="l" defTabSz="914400" rtl="0" eaLnBrk="1" fontAlgn="auto" latinLnBrk="0" hangingPunct="1">
              <a:lnSpc>
                <a:spcPts val="2400"/>
              </a:lnSpc>
              <a:spcBef>
                <a:spcPts val="0"/>
              </a:spcBef>
              <a:spcAft>
                <a:spcPts val="0"/>
              </a:spcAft>
              <a:buClr>
                <a:srgbClr val="00B0F0"/>
              </a:buClr>
              <a:buSzPct val="100000"/>
              <a:buFontTx/>
              <a:buNone/>
              <a:tabLst/>
              <a:defRPr/>
            </a:pPr>
            <a:r>
              <a:rPr lang="en-US" dirty="0"/>
              <a:t>and date</a:t>
            </a: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Footer Placeholder 2"/>
          <p:cNvSpPr>
            <a:spLocks noGrp="1"/>
          </p:cNvSpPr>
          <p:nvPr>
            <p:ph type="ftr" sz="quarter" idx="10"/>
          </p:nvPr>
        </p:nvSpPr>
        <p:spPr/>
        <p:txBody>
          <a:bodyPr/>
          <a:lstStyle>
            <a:lvl1pPr>
              <a:defRPr>
                <a:gradFill>
                  <a:gsLst>
                    <a:gs pos="0">
                      <a:srgbClr val="666666"/>
                    </a:gs>
                    <a:gs pos="100000">
                      <a:srgbClr val="666666"/>
                    </a:gs>
                  </a:gsLst>
                  <a:lin ang="5400000" scaled="0"/>
                </a:gradFill>
              </a:defRPr>
            </a:lvl1pPr>
          </a:lstStyle>
          <a:p>
            <a:pPr algn="l"/>
            <a:r>
              <a:rPr lang="en-US" dirty="0"/>
              <a:t>CONFIDENTIAL</a:t>
            </a:r>
          </a:p>
        </p:txBody>
      </p:sp>
      <p:sp>
        <p:nvSpPr>
          <p:cNvPr id="4" name="Slide Number Placeholder 3"/>
          <p:cNvSpPr>
            <a:spLocks noGrp="1"/>
          </p:cNvSpPr>
          <p:nvPr>
            <p:ph type="sldNum" sz="quarter" idx="11"/>
          </p:nvPr>
        </p:nvSpPr>
        <p:spPr/>
        <p:txBody>
          <a:bodyPr/>
          <a:lstStyle>
            <a:lvl1pPr>
              <a:defRPr>
                <a:gradFill>
                  <a:gsLst>
                    <a:gs pos="0">
                      <a:srgbClr val="666666"/>
                    </a:gs>
                    <a:gs pos="100000">
                      <a:srgbClr val="666666"/>
                    </a:gs>
                  </a:gsLst>
                  <a:lin ang="5400000" scaled="0"/>
                </a:gradFill>
              </a:defRPr>
            </a:lvl1pPr>
          </a:lstStyle>
          <a:p>
            <a:r>
              <a:rPr lang="en-US"/>
              <a:t>PAGE </a:t>
            </a:r>
            <a:fld id="{711B4CA8-52BE-46B1-A536-58CE1A3FAF74}" type="slidenum">
              <a:rPr lang="en-US" smtClean="0"/>
              <a:pPr/>
              <a:t>‹#›</a:t>
            </a:fld>
            <a:endParaRPr lang="en-US" dirty="0"/>
          </a:p>
        </p:txBody>
      </p:sp>
      <p:sp>
        <p:nvSpPr>
          <p:cNvPr id="5" name="Date Placeholder 4"/>
          <p:cNvSpPr>
            <a:spLocks noGrp="1"/>
          </p:cNvSpPr>
          <p:nvPr>
            <p:ph type="dt" sz="half" idx="12"/>
          </p:nvPr>
        </p:nvSpPr>
        <p:spPr/>
        <p:txBody>
          <a:bodyPr/>
          <a:lstStyle>
            <a:lvl1pPr>
              <a:defRPr>
                <a:gradFill>
                  <a:gsLst>
                    <a:gs pos="0">
                      <a:srgbClr val="666666"/>
                    </a:gs>
                    <a:gs pos="100000">
                      <a:srgbClr val="666666"/>
                    </a:gs>
                  </a:gsLst>
                  <a:lin ang="5400000" scaled="0"/>
                </a:gradFill>
              </a:defRPr>
            </a:lvl1pPr>
          </a:lstStyle>
          <a:p>
            <a:fld id="{F0580382-9D0A-44C7-998D-22460AFCD9C3}" type="datetime1">
              <a:rPr lang="en-US" smtClean="0"/>
              <a:pPr/>
              <a:t>5/20/2017</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Text Placeholder 12"/>
          <p:cNvSpPr>
            <a:spLocks noGrp="1"/>
          </p:cNvSpPr>
          <p:nvPr>
            <p:ph type="body" sz="quarter" idx="13" hasCustomPrompt="1"/>
          </p:nvPr>
        </p:nvSpPr>
        <p:spPr>
          <a:xfrm>
            <a:off x="457200" y="1371601"/>
            <a:ext cx="8239208" cy="304801"/>
          </a:xfrm>
        </p:spPr>
        <p:txBody>
          <a:bodyPr lIns="0" anchor="b" anchorCtr="0">
            <a:noAutofit/>
          </a:bodyPr>
          <a:lstStyle>
            <a:lvl1pPr marL="0" indent="0" algn="l">
              <a:buFont typeface="Arial" pitchFamily="34" charset="0"/>
              <a:buNone/>
              <a:defRPr sz="1600" b="1" cap="all" spc="0" baseline="0">
                <a:gradFill>
                  <a:gsLst>
                    <a:gs pos="0">
                      <a:srgbClr val="666666"/>
                    </a:gs>
                    <a:gs pos="100000">
                      <a:srgbClr val="666666"/>
                    </a:gs>
                  </a:gsLst>
                  <a:lin ang="5400000" scaled="0"/>
                </a:gradFill>
              </a:defRPr>
            </a:lvl1pPr>
          </a:lstStyle>
          <a:p>
            <a:r>
              <a:rPr lang="en-US" dirty="0"/>
              <a:t>CLICK TO EDIT SUBTITLE</a:t>
            </a:r>
          </a:p>
        </p:txBody>
      </p:sp>
      <p:sp>
        <p:nvSpPr>
          <p:cNvPr id="16" name="Title 1"/>
          <p:cNvSpPr>
            <a:spLocks noGrp="1"/>
          </p:cNvSpPr>
          <p:nvPr>
            <p:ph type="title"/>
          </p:nvPr>
        </p:nvSpPr>
        <p:spPr>
          <a:xfrm>
            <a:off x="420533" y="249237"/>
            <a:ext cx="8275875" cy="1143000"/>
          </a:xfrm>
        </p:spPr>
        <p:txBody>
          <a:bodyPr lIns="0"/>
          <a:lstStyle>
            <a:lvl1pPr algn="l">
              <a:defRPr/>
            </a:lvl1pPr>
          </a:lstStyle>
          <a:p>
            <a:r>
              <a:rPr lang="en-US" dirty="0"/>
              <a:t>Click to edit Master title style</a:t>
            </a:r>
          </a:p>
        </p:txBody>
      </p:sp>
      <p:sp>
        <p:nvSpPr>
          <p:cNvPr id="13" name="Text Placeholder 3"/>
          <p:cNvSpPr>
            <a:spLocks noGrp="1"/>
          </p:cNvSpPr>
          <p:nvPr>
            <p:ph type="body" sz="half" idx="2"/>
          </p:nvPr>
        </p:nvSpPr>
        <p:spPr>
          <a:xfrm>
            <a:off x="457200" y="5943600"/>
            <a:ext cx="7162800" cy="304800"/>
          </a:xfrm>
        </p:spPr>
        <p:txBody>
          <a:bodyPr>
            <a:noAutofit/>
          </a:bodyPr>
          <a:lstStyle>
            <a:lvl1pPr marL="0" indent="0">
              <a:lnSpc>
                <a:spcPts val="1800"/>
              </a:lnSpc>
              <a:spcBef>
                <a:spcPts val="0"/>
              </a:spcBef>
              <a:spcAft>
                <a:spcPts val="0"/>
              </a:spcAft>
              <a:buNone/>
              <a:defRPr sz="1400" spc="-4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5" name="Content Placeholder 14"/>
          <p:cNvSpPr>
            <a:spLocks noGrp="1"/>
          </p:cNvSpPr>
          <p:nvPr>
            <p:ph sz="quarter" idx="18"/>
          </p:nvPr>
        </p:nvSpPr>
        <p:spPr>
          <a:xfrm>
            <a:off x="460721" y="1804988"/>
            <a:ext cx="7179371" cy="41386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Date Placeholder 17"/>
          <p:cNvSpPr>
            <a:spLocks noGrp="1"/>
          </p:cNvSpPr>
          <p:nvPr>
            <p:ph type="dt" sz="half" idx="19"/>
          </p:nvPr>
        </p:nvSpPr>
        <p:spPr/>
        <p:txBody>
          <a:bodyPr/>
          <a:lstStyle/>
          <a:p>
            <a:fld id="{89365E2C-0A99-4D8D-A2FF-4C4D810EB43C}" type="datetime1">
              <a:rPr lang="en-US" smtClean="0"/>
              <a:pPr/>
              <a:t>5/20/2017</a:t>
            </a:fld>
            <a:endParaRPr lang="en-US" dirty="0"/>
          </a:p>
        </p:txBody>
      </p:sp>
      <p:sp>
        <p:nvSpPr>
          <p:cNvPr id="19" name="Slide Number Placeholder 18"/>
          <p:cNvSpPr>
            <a:spLocks noGrp="1"/>
          </p:cNvSpPr>
          <p:nvPr>
            <p:ph type="sldNum" sz="quarter" idx="20"/>
          </p:nvPr>
        </p:nvSpPr>
        <p:spPr/>
        <p:txBody>
          <a:bodyPr/>
          <a:lstStyle/>
          <a:p>
            <a:pPr algn="l"/>
            <a:r>
              <a:rPr lang="en-US"/>
              <a:t>PAGE </a:t>
            </a:r>
            <a:fld id="{711B4CA8-52BE-46B1-A536-58CE1A3FAF74}" type="slidenum">
              <a:rPr lang="en-US" smtClean="0"/>
              <a:pPr algn="l"/>
              <a:t>‹#›</a:t>
            </a:fld>
            <a:endParaRPr lang="en-US" dirty="0"/>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aragraph">
    <p:spTree>
      <p:nvGrpSpPr>
        <p:cNvPr id="1" name=""/>
        <p:cNvGrpSpPr/>
        <p:nvPr/>
      </p:nvGrpSpPr>
      <p:grpSpPr>
        <a:xfrm>
          <a:off x="0" y="0"/>
          <a:ext cx="0" cy="0"/>
          <a:chOff x="0" y="0"/>
          <a:chExt cx="0" cy="0"/>
        </a:xfrm>
      </p:grpSpPr>
      <p:sp>
        <p:nvSpPr>
          <p:cNvPr id="12" name="Text Placeholder 12"/>
          <p:cNvSpPr>
            <a:spLocks noGrp="1"/>
          </p:cNvSpPr>
          <p:nvPr>
            <p:ph type="body" sz="quarter" idx="13" hasCustomPrompt="1"/>
          </p:nvPr>
        </p:nvSpPr>
        <p:spPr>
          <a:xfrm>
            <a:off x="457200" y="1371601"/>
            <a:ext cx="8239208" cy="304801"/>
          </a:xfrm>
        </p:spPr>
        <p:txBody>
          <a:bodyPr lIns="0" anchor="b" anchorCtr="0">
            <a:noAutofit/>
          </a:bodyPr>
          <a:lstStyle>
            <a:lvl1pPr marL="0" indent="0" algn="l">
              <a:buFont typeface="Arial" pitchFamily="34" charset="0"/>
              <a:buNone/>
              <a:defRPr sz="1600" b="1" cap="all" spc="0" baseline="0">
                <a:gradFill>
                  <a:gsLst>
                    <a:gs pos="0">
                      <a:srgbClr val="666666"/>
                    </a:gs>
                    <a:gs pos="100000">
                      <a:srgbClr val="666666"/>
                    </a:gs>
                  </a:gsLst>
                  <a:lin ang="5400000" scaled="0"/>
                </a:gradFill>
              </a:defRPr>
            </a:lvl1pPr>
          </a:lstStyle>
          <a:p>
            <a:r>
              <a:rPr lang="en-US" dirty="0"/>
              <a:t>CLICK TO EDIT SUBTITLE</a:t>
            </a:r>
          </a:p>
        </p:txBody>
      </p:sp>
      <p:sp>
        <p:nvSpPr>
          <p:cNvPr id="16" name="Title 1"/>
          <p:cNvSpPr>
            <a:spLocks noGrp="1"/>
          </p:cNvSpPr>
          <p:nvPr>
            <p:ph type="title"/>
          </p:nvPr>
        </p:nvSpPr>
        <p:spPr>
          <a:xfrm>
            <a:off x="420533" y="249237"/>
            <a:ext cx="8275875" cy="1143000"/>
          </a:xfrm>
        </p:spPr>
        <p:txBody>
          <a:bodyPr lIns="0"/>
          <a:lstStyle>
            <a:lvl1pPr algn="l">
              <a:defRPr/>
            </a:lvl1pPr>
          </a:lstStyle>
          <a:p>
            <a:r>
              <a:rPr lang="en-US" dirty="0"/>
              <a:t>Click to edit Master title style</a:t>
            </a:r>
          </a:p>
        </p:txBody>
      </p:sp>
      <p:sp>
        <p:nvSpPr>
          <p:cNvPr id="9" name="Text Placeholder 8"/>
          <p:cNvSpPr>
            <a:spLocks noGrp="1"/>
          </p:cNvSpPr>
          <p:nvPr>
            <p:ph type="body" sz="quarter" idx="14"/>
          </p:nvPr>
        </p:nvSpPr>
        <p:spPr>
          <a:xfrm>
            <a:off x="460721" y="1804988"/>
            <a:ext cx="7179371" cy="4138612"/>
          </a:xfrm>
        </p:spPr>
        <p:txBody>
          <a:bodyPr>
            <a:noAutofit/>
          </a:bodyPr>
          <a:lstStyle>
            <a:lvl1pPr marL="0" indent="0">
              <a:lnSpc>
                <a:spcPct val="140000"/>
              </a:lnSpc>
              <a:spcBef>
                <a:spcPts val="600"/>
              </a:spcBef>
              <a:spcAft>
                <a:spcPts val="600"/>
              </a:spcAft>
              <a:buNone/>
              <a:defRPr lang="en-US" sz="1600" kern="1200" spc="-20" baseline="0" dirty="0" smtClean="0">
                <a:gradFill>
                  <a:gsLst>
                    <a:gs pos="0">
                      <a:srgbClr val="666666"/>
                    </a:gs>
                    <a:gs pos="100000">
                      <a:srgbClr val="666666"/>
                    </a:gs>
                  </a:gsLst>
                  <a:lin ang="5400000" scaled="0"/>
                </a:gradFill>
                <a:latin typeface="Segoe UI" pitchFamily="34" charset="0"/>
                <a:ea typeface="Segoe UI" pitchFamily="34" charset="0"/>
                <a:cs typeface="Segoe UI" pitchFamily="34" charset="0"/>
              </a:defRPr>
            </a:lvl1pPr>
            <a:lvl2pPr>
              <a:lnSpc>
                <a:spcPct val="140000"/>
              </a:lnSpc>
              <a:spcBef>
                <a:spcPts val="600"/>
              </a:spcBef>
              <a:spcAft>
                <a:spcPts val="600"/>
              </a:spcAft>
              <a:defRPr lang="en-US" sz="1600" kern="1200" spc="-20" baseline="0" dirty="0" smtClean="0">
                <a:gradFill>
                  <a:gsLst>
                    <a:gs pos="0">
                      <a:srgbClr val="666666"/>
                    </a:gs>
                    <a:gs pos="100000">
                      <a:srgbClr val="666666"/>
                    </a:gs>
                  </a:gsLst>
                  <a:lin ang="5400000" scaled="0"/>
                </a:gradFill>
                <a:latin typeface="Segoe UI" pitchFamily="34" charset="0"/>
                <a:ea typeface="Segoe UI" pitchFamily="34" charset="0"/>
                <a:cs typeface="Segoe UI" pitchFamily="34" charset="0"/>
              </a:defRPr>
            </a:lvl2pPr>
            <a:lvl3pPr>
              <a:lnSpc>
                <a:spcPct val="140000"/>
              </a:lnSpc>
              <a:spcBef>
                <a:spcPts val="600"/>
              </a:spcBef>
              <a:spcAft>
                <a:spcPts val="600"/>
              </a:spcAft>
              <a:defRPr lang="en-US" sz="1600" kern="1200" spc="-20" baseline="0" dirty="0" smtClean="0">
                <a:gradFill>
                  <a:gsLst>
                    <a:gs pos="0">
                      <a:srgbClr val="666666"/>
                    </a:gs>
                    <a:gs pos="100000">
                      <a:srgbClr val="666666"/>
                    </a:gs>
                  </a:gsLst>
                  <a:lin ang="5400000" scaled="0"/>
                </a:gradFill>
                <a:latin typeface="Segoe UI" pitchFamily="34" charset="0"/>
                <a:ea typeface="Segoe UI" pitchFamily="34" charset="0"/>
                <a:cs typeface="Segoe UI" pitchFamily="34" charset="0"/>
              </a:defRPr>
            </a:lvl3pPr>
            <a:lvl4pPr>
              <a:lnSpc>
                <a:spcPct val="140000"/>
              </a:lnSpc>
              <a:spcBef>
                <a:spcPts val="600"/>
              </a:spcBef>
              <a:spcAft>
                <a:spcPts val="600"/>
              </a:spcAft>
              <a:defRPr lang="en-US" sz="1600" kern="1200" spc="-20" baseline="0" dirty="0" smtClean="0">
                <a:gradFill>
                  <a:gsLst>
                    <a:gs pos="0">
                      <a:srgbClr val="666666"/>
                    </a:gs>
                    <a:gs pos="100000">
                      <a:srgbClr val="666666"/>
                    </a:gs>
                  </a:gsLst>
                  <a:lin ang="5400000" scaled="0"/>
                </a:gradFill>
                <a:latin typeface="Segoe UI" pitchFamily="34" charset="0"/>
                <a:ea typeface="Segoe UI" pitchFamily="34" charset="0"/>
                <a:cs typeface="Segoe UI" pitchFamily="34" charset="0"/>
              </a:defRPr>
            </a:lvl4pPr>
            <a:lvl5pPr>
              <a:lnSpc>
                <a:spcPct val="140000"/>
              </a:lnSpc>
              <a:spcBef>
                <a:spcPts val="600"/>
              </a:spcBef>
              <a:spcAft>
                <a:spcPts val="600"/>
              </a:spcAft>
              <a:defRPr lang="en-US" sz="1600" kern="1200" spc="-20" baseline="0" dirty="0">
                <a:gradFill>
                  <a:gsLst>
                    <a:gs pos="0">
                      <a:srgbClr val="666666"/>
                    </a:gs>
                    <a:gs pos="100000">
                      <a:srgbClr val="666666"/>
                    </a:gs>
                  </a:gsLst>
                  <a:lin ang="5400000" scaled="0"/>
                </a:gradFill>
                <a:latin typeface="Segoe UI" pitchFamily="34" charset="0"/>
                <a:ea typeface="Segoe UI" pitchFamily="34" charset="0"/>
                <a:cs typeface="Segoe U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p:cNvSpPr>
            <a:spLocks noGrp="1"/>
          </p:cNvSpPr>
          <p:nvPr>
            <p:ph type="body" sz="half" idx="2"/>
          </p:nvPr>
        </p:nvSpPr>
        <p:spPr>
          <a:xfrm>
            <a:off x="457200" y="5943600"/>
            <a:ext cx="7162800" cy="304800"/>
          </a:xfrm>
        </p:spPr>
        <p:txBody>
          <a:bodyPr>
            <a:noAutofit/>
          </a:bodyPr>
          <a:lstStyle>
            <a:lvl1pPr marL="0" indent="0">
              <a:lnSpc>
                <a:spcPts val="1800"/>
              </a:lnSpc>
              <a:spcBef>
                <a:spcPts val="0"/>
              </a:spcBef>
              <a:spcAft>
                <a:spcPts val="0"/>
              </a:spcAft>
              <a:buNone/>
              <a:defRPr sz="1400" spc="-4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3" name="Date Placeholder 12"/>
          <p:cNvSpPr>
            <a:spLocks noGrp="1"/>
          </p:cNvSpPr>
          <p:nvPr>
            <p:ph type="dt" sz="half" idx="15"/>
          </p:nvPr>
        </p:nvSpPr>
        <p:spPr/>
        <p:txBody>
          <a:bodyPr/>
          <a:lstStyle>
            <a:lvl1pPr>
              <a:defRPr>
                <a:gradFill>
                  <a:gsLst>
                    <a:gs pos="0">
                      <a:srgbClr val="666666"/>
                    </a:gs>
                    <a:gs pos="100000">
                      <a:srgbClr val="666666"/>
                    </a:gs>
                  </a:gsLst>
                  <a:lin ang="5400000" scaled="0"/>
                </a:gradFill>
              </a:defRPr>
            </a:lvl1pPr>
          </a:lstStyle>
          <a:p>
            <a:fld id="{C7FB55E5-4D4E-4557-BC69-AB7BECC0002D}" type="datetime1">
              <a:rPr lang="en-US" smtClean="0"/>
              <a:pPr/>
              <a:t>5/20/2017</a:t>
            </a:fld>
            <a:endParaRPr lang="en-US" dirty="0"/>
          </a:p>
        </p:txBody>
      </p:sp>
      <p:sp>
        <p:nvSpPr>
          <p:cNvPr id="15" name="Slide Number Placeholder 14"/>
          <p:cNvSpPr>
            <a:spLocks noGrp="1"/>
          </p:cNvSpPr>
          <p:nvPr>
            <p:ph type="sldNum" sz="quarter" idx="16"/>
          </p:nvPr>
        </p:nvSpPr>
        <p:spPr/>
        <p:txBody>
          <a:bodyPr/>
          <a:lstStyle>
            <a:lvl1pPr>
              <a:defRPr>
                <a:gradFill>
                  <a:gsLst>
                    <a:gs pos="0">
                      <a:srgbClr val="666666"/>
                    </a:gs>
                    <a:gs pos="100000">
                      <a:srgbClr val="666666"/>
                    </a:gs>
                  </a:gsLst>
                  <a:lin ang="5400000" scaled="0"/>
                </a:gradFill>
              </a:defRPr>
            </a:lvl1pPr>
          </a:lstStyle>
          <a:p>
            <a:r>
              <a:rPr lang="en-US"/>
              <a:t>PAGE </a:t>
            </a:r>
            <a:fld id="{711B4CA8-52BE-46B1-A536-58CE1A3FAF74}" type="slidenum">
              <a:rPr lang="en-US" smtClean="0"/>
              <a:pPr/>
              <a:t>‹#›</a:t>
            </a:fld>
            <a:endParaRPr lang="en-US" dirty="0"/>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0721" y="1804988"/>
            <a:ext cx="3892258" cy="4138612"/>
          </a:xfrm>
        </p:spPr>
        <p:txBody>
          <a:bodyPr lIns="0"/>
          <a:lstStyle>
            <a:lvl1pPr marL="347472" indent="-347472">
              <a:buFont typeface="Wingdings" pitchFamily="2" charset="2"/>
              <a:buChar char="§"/>
              <a:defRPr sz="2400">
                <a:gradFill>
                  <a:gsLst>
                    <a:gs pos="0">
                      <a:srgbClr val="666666"/>
                    </a:gs>
                    <a:gs pos="100000">
                      <a:srgbClr val="666666"/>
                    </a:gs>
                  </a:gsLst>
                  <a:lin ang="5400000" scaled="0"/>
                </a:gradFill>
              </a:defRPr>
            </a:lvl1pPr>
            <a:lvl2pPr marL="742950" indent="-285750">
              <a:buFont typeface="Wingdings" pitchFamily="2" charset="2"/>
              <a:buChar char="§"/>
              <a:defRPr sz="2000">
                <a:gradFill>
                  <a:gsLst>
                    <a:gs pos="0">
                      <a:srgbClr val="666666"/>
                    </a:gs>
                    <a:gs pos="100000">
                      <a:srgbClr val="666666"/>
                    </a:gs>
                  </a:gsLst>
                  <a:lin ang="5400000" scaled="0"/>
                </a:gradFill>
              </a:defRPr>
            </a:lvl2pPr>
            <a:lvl3pPr marL="1143000" indent="-228600">
              <a:buFont typeface="Wingdings" pitchFamily="2" charset="2"/>
              <a:buChar char="§"/>
              <a:defRPr sz="1800">
                <a:gradFill>
                  <a:gsLst>
                    <a:gs pos="0">
                      <a:srgbClr val="666666"/>
                    </a:gs>
                    <a:gs pos="100000">
                      <a:srgbClr val="666666"/>
                    </a:gs>
                  </a:gsLst>
                  <a:lin ang="5400000" scaled="0"/>
                </a:gradFill>
              </a:defRPr>
            </a:lvl3pPr>
            <a:lvl4pPr marL="1600200" indent="-228600">
              <a:buFont typeface="Wingdings" pitchFamily="2" charset="2"/>
              <a:buChar char="§"/>
              <a:defRPr sz="1800">
                <a:gradFill>
                  <a:gsLst>
                    <a:gs pos="0">
                      <a:srgbClr val="666666"/>
                    </a:gs>
                    <a:gs pos="100000">
                      <a:srgbClr val="666666"/>
                    </a:gs>
                  </a:gsLst>
                  <a:lin ang="5400000" scaled="0"/>
                </a:gradFill>
              </a:defRPr>
            </a:lvl4pPr>
            <a:lvl5pPr marL="2057400" indent="-228600">
              <a:buFont typeface="Wingdings" pitchFamily="2" charset="2"/>
              <a:buChar char="§"/>
              <a:defRPr sz="1800">
                <a:gradFill>
                  <a:gsLst>
                    <a:gs pos="0">
                      <a:srgbClr val="666666"/>
                    </a:gs>
                    <a:gs pos="100000">
                      <a:srgbClr val="666666"/>
                    </a:gs>
                  </a:gsLst>
                  <a:lin ang="5400000" scaled="0"/>
                </a:gra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89828" y="1804988"/>
            <a:ext cx="3886200" cy="4138612"/>
          </a:xfrm>
        </p:spPr>
        <p:txBody>
          <a:bodyPr lIns="0"/>
          <a:lstStyle>
            <a:lvl1pPr marL="347472" indent="-347472">
              <a:buFont typeface="Wingdings" pitchFamily="2" charset="2"/>
              <a:buChar char="§"/>
              <a:defRPr lang="en-US" sz="2400" kern="1200" dirty="0" smtClean="0">
                <a:gradFill>
                  <a:gsLst>
                    <a:gs pos="0">
                      <a:srgbClr val="666666"/>
                    </a:gs>
                    <a:gs pos="100000">
                      <a:srgbClr val="666666"/>
                    </a:gs>
                  </a:gsLst>
                  <a:lin ang="5400000" scaled="0"/>
                </a:gradFill>
                <a:latin typeface="Segoe UI" pitchFamily="34" charset="0"/>
                <a:ea typeface="Segoe UI" pitchFamily="34" charset="0"/>
                <a:cs typeface="Segoe UI" pitchFamily="34" charset="0"/>
              </a:defRPr>
            </a:lvl1pPr>
            <a:lvl2pPr marL="742950" indent="-285750">
              <a:buFont typeface="Wingdings" pitchFamily="2" charset="2"/>
              <a:buChar char="§"/>
              <a:defRPr sz="2000">
                <a:gradFill>
                  <a:gsLst>
                    <a:gs pos="0">
                      <a:srgbClr val="666666"/>
                    </a:gs>
                    <a:gs pos="100000">
                      <a:srgbClr val="666666"/>
                    </a:gs>
                  </a:gsLst>
                  <a:lin ang="5400000" scaled="0"/>
                </a:gradFill>
              </a:defRPr>
            </a:lvl2pPr>
            <a:lvl3pPr marL="1143000" indent="-228600">
              <a:buFont typeface="Wingdings" pitchFamily="2" charset="2"/>
              <a:buChar char="§"/>
              <a:defRPr sz="1800">
                <a:gradFill>
                  <a:gsLst>
                    <a:gs pos="0">
                      <a:srgbClr val="666666"/>
                    </a:gs>
                    <a:gs pos="100000">
                      <a:srgbClr val="666666"/>
                    </a:gs>
                  </a:gsLst>
                  <a:lin ang="5400000" scaled="0"/>
                </a:gradFill>
              </a:defRPr>
            </a:lvl3pPr>
            <a:lvl4pPr marL="1600200" indent="-228600">
              <a:buFont typeface="Wingdings" pitchFamily="2" charset="2"/>
              <a:buChar char="§"/>
              <a:defRPr sz="1800">
                <a:gradFill>
                  <a:gsLst>
                    <a:gs pos="0">
                      <a:srgbClr val="666666"/>
                    </a:gs>
                    <a:gs pos="100000">
                      <a:srgbClr val="666666"/>
                    </a:gs>
                  </a:gsLst>
                  <a:lin ang="5400000" scaled="0"/>
                </a:gradFill>
              </a:defRPr>
            </a:lvl4pPr>
            <a:lvl5pPr marL="2057400" indent="-228600">
              <a:buFont typeface="Wingdings" pitchFamily="2" charset="2"/>
              <a:buChar char="§"/>
              <a:defRPr sz="1800">
                <a:gradFill>
                  <a:gsLst>
                    <a:gs pos="0">
                      <a:srgbClr val="666666"/>
                    </a:gs>
                    <a:gs pos="100000">
                      <a:srgbClr val="666666"/>
                    </a:gs>
                  </a:gsLst>
                  <a:lin ang="5400000" scaled="0"/>
                </a:gradFill>
              </a:defRPr>
            </a:lvl5pPr>
            <a:lvl6pPr>
              <a:defRPr sz="1800"/>
            </a:lvl6pPr>
            <a:lvl7pPr>
              <a:defRPr sz="1800"/>
            </a:lvl7pPr>
            <a:lvl8pPr>
              <a:defRPr sz="1800"/>
            </a:lvl8pPr>
            <a:lvl9pPr>
              <a:defRPr sz="1800"/>
            </a:lvl9pPr>
          </a:lstStyle>
          <a:p>
            <a:pPr marL="320040" lvl="0" indent="-320040" algn="l" defTabSz="914400" rtl="0" eaLnBrk="1" latinLnBrk="0" hangingPunct="1">
              <a:lnSpc>
                <a:spcPts val="2400"/>
              </a:lnSpc>
              <a:spcBef>
                <a:spcPts val="1800"/>
              </a:spcBef>
              <a:spcAft>
                <a:spcPts val="600"/>
              </a:spcAft>
              <a:buClr>
                <a:srgbClr val="00B0F0"/>
              </a:buClr>
              <a:buSzPct val="100000"/>
              <a:buFontTx/>
              <a:buBlip>
                <a:blip r:embed="rId2"/>
              </a:buBli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12"/>
          <p:cNvSpPr>
            <a:spLocks noGrp="1"/>
          </p:cNvSpPr>
          <p:nvPr>
            <p:ph type="body" sz="quarter" idx="13" hasCustomPrompt="1"/>
          </p:nvPr>
        </p:nvSpPr>
        <p:spPr>
          <a:xfrm>
            <a:off x="457200" y="1371601"/>
            <a:ext cx="8239208" cy="304801"/>
          </a:xfrm>
        </p:spPr>
        <p:txBody>
          <a:bodyPr lIns="0" anchor="b" anchorCtr="0">
            <a:noAutofit/>
          </a:bodyPr>
          <a:lstStyle>
            <a:lvl1pPr marL="0" indent="0" algn="l">
              <a:buFont typeface="Arial" pitchFamily="34" charset="0"/>
              <a:buNone/>
              <a:defRPr sz="1600" b="1" cap="all" spc="0" baseline="0">
                <a:gradFill>
                  <a:gsLst>
                    <a:gs pos="0">
                      <a:srgbClr val="666666"/>
                    </a:gs>
                    <a:gs pos="100000">
                      <a:srgbClr val="666666"/>
                    </a:gs>
                  </a:gsLst>
                  <a:lin ang="5400000" scaled="0"/>
                </a:gradFill>
              </a:defRPr>
            </a:lvl1pPr>
          </a:lstStyle>
          <a:p>
            <a:r>
              <a:rPr lang="en-US" dirty="0"/>
              <a:t>CLICK TO EDIT SUBTITLE</a:t>
            </a:r>
          </a:p>
        </p:txBody>
      </p:sp>
      <p:sp>
        <p:nvSpPr>
          <p:cNvPr id="17" name="Title 1"/>
          <p:cNvSpPr>
            <a:spLocks noGrp="1"/>
          </p:cNvSpPr>
          <p:nvPr>
            <p:ph type="title"/>
          </p:nvPr>
        </p:nvSpPr>
        <p:spPr>
          <a:xfrm>
            <a:off x="420533" y="249237"/>
            <a:ext cx="8275875" cy="1143000"/>
          </a:xfrm>
        </p:spPr>
        <p:txBody>
          <a:bodyPr lIns="0"/>
          <a:lstStyle>
            <a:lvl1pPr algn="l">
              <a:defRPr/>
            </a:lvl1pPr>
          </a:lstStyle>
          <a:p>
            <a:r>
              <a:rPr lang="en-US" dirty="0"/>
              <a:t>Click to edit Master title style</a:t>
            </a:r>
          </a:p>
        </p:txBody>
      </p:sp>
      <p:sp>
        <p:nvSpPr>
          <p:cNvPr id="14" name="Text Placeholder 3"/>
          <p:cNvSpPr>
            <a:spLocks noGrp="1"/>
          </p:cNvSpPr>
          <p:nvPr>
            <p:ph type="body" sz="half" idx="17"/>
          </p:nvPr>
        </p:nvSpPr>
        <p:spPr>
          <a:xfrm>
            <a:off x="457200" y="5943600"/>
            <a:ext cx="7162800" cy="304800"/>
          </a:xfrm>
        </p:spPr>
        <p:txBody>
          <a:bodyPr>
            <a:noAutofit/>
          </a:bodyPr>
          <a:lstStyle>
            <a:lvl1pPr marL="0" indent="0">
              <a:lnSpc>
                <a:spcPts val="1800"/>
              </a:lnSpc>
              <a:spcBef>
                <a:spcPts val="0"/>
              </a:spcBef>
              <a:spcAft>
                <a:spcPts val="0"/>
              </a:spcAft>
              <a:buNone/>
              <a:defRPr sz="1400" spc="-4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Date Placeholder 11"/>
          <p:cNvSpPr>
            <a:spLocks noGrp="1"/>
          </p:cNvSpPr>
          <p:nvPr>
            <p:ph type="dt" sz="half" idx="18"/>
          </p:nvPr>
        </p:nvSpPr>
        <p:spPr/>
        <p:txBody>
          <a:bodyPr/>
          <a:lstStyle/>
          <a:p>
            <a:fld id="{B3DCB941-967E-4620-A397-28CCE3536D43}" type="datetime1">
              <a:rPr lang="en-US" smtClean="0"/>
              <a:pPr/>
              <a:t>5/20/2017</a:t>
            </a:fld>
            <a:endParaRPr lang="en-US" dirty="0"/>
          </a:p>
        </p:txBody>
      </p:sp>
      <p:sp>
        <p:nvSpPr>
          <p:cNvPr id="15" name="Slide Number Placeholder 14"/>
          <p:cNvSpPr>
            <a:spLocks noGrp="1"/>
          </p:cNvSpPr>
          <p:nvPr>
            <p:ph type="sldNum" sz="quarter" idx="19"/>
          </p:nvPr>
        </p:nvSpPr>
        <p:spPr/>
        <p:txBody>
          <a:bodyPr/>
          <a:lstStyle/>
          <a:p>
            <a:pPr algn="l"/>
            <a:r>
              <a:rPr lang="en-US"/>
              <a:t>PAGE </a:t>
            </a:r>
            <a:fld id="{711B4CA8-52BE-46B1-A536-58CE1A3FAF74}" type="slidenum">
              <a:rPr lang="en-US" smtClean="0"/>
              <a:pPr algn="l"/>
              <a:t>‹#›</a:t>
            </a:fld>
            <a:endParaRPr lang="en-US" dirty="0"/>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s with header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0721" y="1804988"/>
            <a:ext cx="3886200" cy="639762"/>
          </a:xfrm>
        </p:spPr>
        <p:txBody>
          <a:bodyPr lIns="0" anchor="t">
            <a:noAutofit/>
          </a:bodyPr>
          <a:lstStyle>
            <a:lvl1pPr marL="0" indent="0">
              <a:buNone/>
              <a:defRPr sz="2000" b="1" cap="all" spc="50" baseline="0">
                <a:solidFill>
                  <a:srgbClr val="666666"/>
                </a:solidFill>
                <a:latin typeface="Segoe UI" pitchFamily="34" charset="0"/>
                <a:ea typeface="Segoe UI" pitchFamily="34" charset="0"/>
                <a:cs typeface="Segoe U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60721" y="2438400"/>
            <a:ext cx="3886200" cy="3505200"/>
          </a:xfrm>
        </p:spPr>
        <p:txBody>
          <a:bodyPr lIns="0">
            <a:noAutofit/>
          </a:bodyPr>
          <a:lstStyle>
            <a:lvl1pPr marL="320040" indent="-320040">
              <a:buFont typeface="Wingdings" pitchFamily="2" charset="2"/>
              <a:buChar char="§"/>
              <a:defRPr sz="2400">
                <a:solidFill>
                  <a:srgbClr val="666666"/>
                </a:solidFill>
              </a:defRPr>
            </a:lvl1pPr>
            <a:lvl2pPr marL="742950" indent="-285750">
              <a:buFont typeface="Wingdings" pitchFamily="2" charset="2"/>
              <a:buChar char="§"/>
              <a:defRPr sz="2000">
                <a:solidFill>
                  <a:srgbClr val="666666"/>
                </a:solidFill>
              </a:defRPr>
            </a:lvl2pPr>
            <a:lvl3pPr marL="1143000" indent="-228600">
              <a:buFont typeface="Wingdings" pitchFamily="2" charset="2"/>
              <a:buChar char="§"/>
              <a:defRPr sz="1800">
                <a:solidFill>
                  <a:srgbClr val="666666"/>
                </a:solidFill>
              </a:defRPr>
            </a:lvl3pPr>
            <a:lvl4pPr marL="1600200" indent="-228600">
              <a:buFont typeface="Wingdings" pitchFamily="2" charset="2"/>
              <a:buChar char="§"/>
              <a:defRPr sz="1600">
                <a:solidFill>
                  <a:srgbClr val="666666"/>
                </a:solidFill>
              </a:defRPr>
            </a:lvl4pPr>
            <a:lvl5pPr marL="2057400" indent="-228600">
              <a:buFont typeface="Wingdings" pitchFamily="2" charset="2"/>
              <a:buChar char="§"/>
              <a:defRPr sz="1600">
                <a:solidFill>
                  <a:srgbClr val="666666"/>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89828" y="1804988"/>
            <a:ext cx="3889375" cy="639762"/>
          </a:xfrm>
        </p:spPr>
        <p:txBody>
          <a:bodyPr lIns="0" anchor="t">
            <a:noAutofit/>
          </a:bodyPr>
          <a:lstStyle>
            <a:lvl1pPr marL="0" indent="0">
              <a:buNone/>
              <a:defRPr lang="en-US" sz="2000" b="1" kern="1200" cap="all" spc="50" baseline="0" dirty="0" smtClean="0">
                <a:solidFill>
                  <a:srgbClr val="666666"/>
                </a:solidFill>
                <a:latin typeface="Segoe UI" pitchFamily="34" charset="0"/>
                <a:ea typeface="Segoe UI" pitchFamily="34" charset="0"/>
                <a:cs typeface="Segoe U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89828" y="2438400"/>
            <a:ext cx="3889375" cy="3505200"/>
          </a:xfrm>
        </p:spPr>
        <p:txBody>
          <a:bodyPr lIns="0">
            <a:noAutofit/>
          </a:bodyPr>
          <a:lstStyle>
            <a:lvl1pPr marL="320040" indent="-320040">
              <a:buFont typeface="Wingdings" pitchFamily="2" charset="2"/>
              <a:buChar char="§"/>
              <a:defRPr sz="2400">
                <a:solidFill>
                  <a:srgbClr val="666666"/>
                </a:solidFill>
              </a:defRPr>
            </a:lvl1pPr>
            <a:lvl2pPr marL="742950" indent="-285750">
              <a:buFont typeface="Wingdings" pitchFamily="2" charset="2"/>
              <a:buChar char="§"/>
              <a:defRPr sz="2000">
                <a:solidFill>
                  <a:srgbClr val="666666"/>
                </a:solidFill>
              </a:defRPr>
            </a:lvl2pPr>
            <a:lvl3pPr marL="1143000" indent="-228600">
              <a:buFont typeface="Wingdings" pitchFamily="2" charset="2"/>
              <a:buChar char="§"/>
              <a:defRPr sz="1800">
                <a:solidFill>
                  <a:srgbClr val="666666"/>
                </a:solidFill>
              </a:defRPr>
            </a:lvl3pPr>
            <a:lvl4pPr marL="1600200" indent="-228600">
              <a:buFont typeface="Wingdings" pitchFamily="2" charset="2"/>
              <a:buChar char="§"/>
              <a:defRPr sz="1600">
                <a:solidFill>
                  <a:srgbClr val="666666"/>
                </a:solidFill>
              </a:defRPr>
            </a:lvl4pPr>
            <a:lvl5pPr marL="2057400" indent="-228600">
              <a:buFont typeface="Wingdings" pitchFamily="2" charset="2"/>
              <a:buChar char="§"/>
              <a:defRPr sz="1600">
                <a:solidFill>
                  <a:srgbClr val="666666"/>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2"/>
          <p:cNvSpPr>
            <a:spLocks noGrp="1"/>
          </p:cNvSpPr>
          <p:nvPr>
            <p:ph type="body" sz="quarter" idx="13" hasCustomPrompt="1"/>
          </p:nvPr>
        </p:nvSpPr>
        <p:spPr>
          <a:xfrm>
            <a:off x="457201" y="1371601"/>
            <a:ext cx="8182513" cy="304801"/>
          </a:xfrm>
        </p:spPr>
        <p:txBody>
          <a:bodyPr lIns="0" anchor="b" anchorCtr="0">
            <a:noAutofit/>
          </a:bodyPr>
          <a:lstStyle>
            <a:lvl1pPr marL="0" indent="0" algn="l">
              <a:buFont typeface="Arial" pitchFamily="34" charset="0"/>
              <a:buNone/>
              <a:defRPr sz="1600" b="1" cap="all" spc="0" baseline="0">
                <a:solidFill>
                  <a:schemeClr val="tx1">
                    <a:lumMod val="75000"/>
                    <a:lumOff val="25000"/>
                  </a:schemeClr>
                </a:solidFill>
              </a:defRPr>
            </a:lvl1pPr>
          </a:lstStyle>
          <a:p>
            <a:r>
              <a:rPr lang="en-US" dirty="0"/>
              <a:t>CLICK TO EDIT SUBTITLE</a:t>
            </a:r>
          </a:p>
        </p:txBody>
      </p:sp>
      <p:sp>
        <p:nvSpPr>
          <p:cNvPr id="19" name="Title 1"/>
          <p:cNvSpPr>
            <a:spLocks noGrp="1"/>
          </p:cNvSpPr>
          <p:nvPr>
            <p:ph type="title"/>
          </p:nvPr>
        </p:nvSpPr>
        <p:spPr>
          <a:xfrm>
            <a:off x="420533" y="249237"/>
            <a:ext cx="8229600" cy="1143000"/>
          </a:xfrm>
        </p:spPr>
        <p:txBody>
          <a:bodyPr lIns="0"/>
          <a:lstStyle>
            <a:lvl1pPr algn="l">
              <a:defRPr/>
            </a:lvl1pPr>
          </a:lstStyle>
          <a:p>
            <a:r>
              <a:rPr lang="en-US" dirty="0"/>
              <a:t>Click to edit Master title style</a:t>
            </a:r>
          </a:p>
        </p:txBody>
      </p:sp>
      <p:sp>
        <p:nvSpPr>
          <p:cNvPr id="20" name="Text Placeholder 3"/>
          <p:cNvSpPr>
            <a:spLocks noGrp="1"/>
          </p:cNvSpPr>
          <p:nvPr>
            <p:ph type="body" sz="half" idx="18"/>
          </p:nvPr>
        </p:nvSpPr>
        <p:spPr>
          <a:xfrm>
            <a:off x="457200" y="5943600"/>
            <a:ext cx="7162800" cy="304800"/>
          </a:xfrm>
        </p:spPr>
        <p:txBody>
          <a:bodyPr>
            <a:noAutofit/>
          </a:bodyPr>
          <a:lstStyle>
            <a:lvl1pPr marL="0" indent="0">
              <a:lnSpc>
                <a:spcPts val="1800"/>
              </a:lnSpc>
              <a:spcBef>
                <a:spcPts val="0"/>
              </a:spcBef>
              <a:spcAft>
                <a:spcPts val="0"/>
              </a:spcAft>
              <a:buNone/>
              <a:defRPr sz="1400" kern="1200" spc="-4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6" name="Date Placeholder 15"/>
          <p:cNvSpPr>
            <a:spLocks noGrp="1"/>
          </p:cNvSpPr>
          <p:nvPr>
            <p:ph type="dt" sz="half" idx="19"/>
          </p:nvPr>
        </p:nvSpPr>
        <p:spPr/>
        <p:txBody>
          <a:bodyPr/>
          <a:lstStyle/>
          <a:p>
            <a:fld id="{FD6B4D02-F219-4B81-B142-150A9C8BC87B}" type="datetime1">
              <a:rPr lang="en-US" smtClean="0"/>
              <a:pPr/>
              <a:t>5/20/2017</a:t>
            </a:fld>
            <a:endParaRPr lang="en-US" dirty="0"/>
          </a:p>
        </p:txBody>
      </p:sp>
      <p:sp>
        <p:nvSpPr>
          <p:cNvPr id="17" name="Slide Number Placeholder 16"/>
          <p:cNvSpPr>
            <a:spLocks noGrp="1"/>
          </p:cNvSpPr>
          <p:nvPr>
            <p:ph type="sldNum" sz="quarter" idx="20"/>
          </p:nvPr>
        </p:nvSpPr>
        <p:spPr/>
        <p:txBody>
          <a:bodyPr/>
          <a:lstStyle/>
          <a:p>
            <a:pPr algn="l"/>
            <a:r>
              <a:rPr lang="en-US"/>
              <a:t>PAGE </a:t>
            </a:r>
            <a:fld id="{711B4CA8-52BE-46B1-A536-58CE1A3FAF74}" type="slidenum">
              <a:rPr lang="en-US" smtClean="0"/>
              <a:pPr algn="l"/>
              <a:t>‹#›</a:t>
            </a:fld>
            <a:endParaRPr lang="en-US" dirty="0"/>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on three column grid (right)">
    <p:spTree>
      <p:nvGrpSpPr>
        <p:cNvPr id="1" name=""/>
        <p:cNvGrpSpPr/>
        <p:nvPr/>
      </p:nvGrpSpPr>
      <p:grpSpPr>
        <a:xfrm>
          <a:off x="0" y="0"/>
          <a:ext cx="0" cy="0"/>
          <a:chOff x="0" y="0"/>
          <a:chExt cx="0" cy="0"/>
        </a:xfrm>
      </p:grpSpPr>
      <p:sp>
        <p:nvSpPr>
          <p:cNvPr id="14" name="Content Placeholder 3"/>
          <p:cNvSpPr>
            <a:spLocks noGrp="1"/>
          </p:cNvSpPr>
          <p:nvPr>
            <p:ph sz="half" idx="14"/>
          </p:nvPr>
        </p:nvSpPr>
        <p:spPr>
          <a:xfrm>
            <a:off x="3368277" y="1804988"/>
            <a:ext cx="5328131" cy="4138612"/>
          </a:xfrm>
        </p:spPr>
        <p:txBody>
          <a:bodyPr lIns="0">
            <a:noAutofit/>
          </a:bodyPr>
          <a:lstStyle>
            <a:lvl1pPr marL="342900" indent="-342900">
              <a:buFont typeface="Wingdings" pitchFamily="2" charset="2"/>
              <a:buChar char="§"/>
              <a:defRPr lang="en-US" sz="2400" kern="1200" dirty="0" smtClean="0">
                <a:solidFill>
                  <a:srgbClr val="666666"/>
                </a:solidFill>
                <a:latin typeface="Segoe UI" pitchFamily="34" charset="0"/>
                <a:ea typeface="Segoe UI" pitchFamily="34" charset="0"/>
                <a:cs typeface="Segoe UI" pitchFamily="34" charset="0"/>
              </a:defRPr>
            </a:lvl1pPr>
            <a:lvl2pPr marL="742950" indent="-285750">
              <a:buFont typeface="Wingdings" pitchFamily="2" charset="2"/>
              <a:buChar char="§"/>
              <a:defRPr sz="2000">
                <a:solidFill>
                  <a:srgbClr val="666666"/>
                </a:solidFill>
              </a:defRPr>
            </a:lvl2pPr>
            <a:lvl3pPr marL="1143000" indent="-228600">
              <a:buFont typeface="Wingdings" pitchFamily="2" charset="2"/>
              <a:buChar char="§"/>
              <a:defRPr sz="2000">
                <a:solidFill>
                  <a:srgbClr val="666666"/>
                </a:solidFill>
              </a:defRPr>
            </a:lvl3pPr>
            <a:lvl4pPr marL="1600200" indent="-228600">
              <a:buFont typeface="Wingdings" pitchFamily="2" charset="2"/>
              <a:buChar char="§"/>
              <a:defRPr sz="1800">
                <a:solidFill>
                  <a:srgbClr val="666666"/>
                </a:solidFill>
              </a:defRPr>
            </a:lvl4pPr>
            <a:lvl5pPr marL="2057400" indent="-228600">
              <a:buFont typeface="Wingdings" pitchFamily="2" charset="2"/>
              <a:buChar char="§"/>
              <a:defRPr sz="1800">
                <a:solidFill>
                  <a:srgbClr val="666666"/>
                </a:solidFill>
              </a:defRPr>
            </a:lvl5pPr>
            <a:lvl6pPr>
              <a:defRPr sz="1800"/>
            </a:lvl6pPr>
            <a:lvl7pPr>
              <a:defRPr sz="1800"/>
            </a:lvl7pPr>
            <a:lvl8pPr>
              <a:defRPr sz="1800"/>
            </a:lvl8pPr>
            <a:lvl9pPr>
              <a:defRPr sz="1800"/>
            </a:lvl9pPr>
          </a:lstStyle>
          <a:p>
            <a:pPr marL="320040" lvl="0" indent="-320040" algn="l" defTabSz="914400" rtl="0" eaLnBrk="1" latinLnBrk="0" hangingPunct="1">
              <a:lnSpc>
                <a:spcPts val="2400"/>
              </a:lnSpc>
              <a:spcBef>
                <a:spcPts val="1800"/>
              </a:spcBef>
              <a:spcAft>
                <a:spcPts val="600"/>
              </a:spcAft>
              <a:buClr>
                <a:srgbClr val="00B0F0"/>
              </a:buClr>
              <a:buSzPct val="100000"/>
              <a:buFontTx/>
              <a:buBlip>
                <a:blip r:embed="rId2"/>
              </a:buBli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3"/>
          <p:cNvSpPr>
            <a:spLocks noGrp="1"/>
          </p:cNvSpPr>
          <p:nvPr>
            <p:ph sz="half" idx="15"/>
          </p:nvPr>
        </p:nvSpPr>
        <p:spPr>
          <a:xfrm>
            <a:off x="465495" y="1804988"/>
            <a:ext cx="2463545" cy="4138612"/>
          </a:xfrm>
        </p:spPr>
        <p:txBody>
          <a:bodyPr lIns="0">
            <a:noAutofit/>
          </a:bodyPr>
          <a:lstStyle>
            <a:lvl1pPr marL="342900" indent="-342900">
              <a:buFont typeface="Wingdings" pitchFamily="2" charset="2"/>
              <a:buChar char="§"/>
              <a:defRPr lang="en-US" sz="2400" kern="1200" dirty="0" smtClean="0">
                <a:solidFill>
                  <a:srgbClr val="666666"/>
                </a:solidFill>
                <a:latin typeface="Segoe UI" pitchFamily="34" charset="0"/>
                <a:ea typeface="Segoe UI" pitchFamily="34" charset="0"/>
                <a:cs typeface="Segoe UI" pitchFamily="34" charset="0"/>
              </a:defRPr>
            </a:lvl1pPr>
            <a:lvl2pPr marL="742950" indent="-285750">
              <a:buFont typeface="Wingdings" pitchFamily="2" charset="2"/>
              <a:buChar char="§"/>
              <a:defRPr sz="2000">
                <a:solidFill>
                  <a:srgbClr val="666666"/>
                </a:solidFill>
              </a:defRPr>
            </a:lvl2pPr>
            <a:lvl3pPr marL="1143000" indent="-228600">
              <a:buFont typeface="Wingdings" pitchFamily="2" charset="2"/>
              <a:buChar char="§"/>
              <a:defRPr sz="2000">
                <a:solidFill>
                  <a:srgbClr val="666666"/>
                </a:solidFill>
              </a:defRPr>
            </a:lvl3pPr>
            <a:lvl4pPr marL="1600200" indent="-228600">
              <a:buFont typeface="Wingdings" pitchFamily="2" charset="2"/>
              <a:buChar char="§"/>
              <a:defRPr sz="1800">
                <a:solidFill>
                  <a:srgbClr val="666666"/>
                </a:solidFill>
              </a:defRPr>
            </a:lvl4pPr>
            <a:lvl5pPr marL="2057400" indent="-228600">
              <a:buFont typeface="Wingdings" pitchFamily="2" charset="2"/>
              <a:buChar char="§"/>
              <a:defRPr sz="1800">
                <a:solidFill>
                  <a:srgbClr val="666666"/>
                </a:solidFill>
              </a:defRPr>
            </a:lvl5pPr>
            <a:lvl6pPr>
              <a:defRPr sz="1800"/>
            </a:lvl6pPr>
            <a:lvl7pPr>
              <a:defRPr sz="1800"/>
            </a:lvl7pPr>
            <a:lvl8pPr>
              <a:defRPr sz="1800"/>
            </a:lvl8pPr>
            <a:lvl9pPr>
              <a:defRPr sz="1800"/>
            </a:lvl9pPr>
          </a:lstStyle>
          <a:p>
            <a:pPr marL="320040" lvl="0" indent="-320040" algn="l" defTabSz="914400" rtl="0" eaLnBrk="1" latinLnBrk="0" hangingPunct="1">
              <a:lnSpc>
                <a:spcPts val="2400"/>
              </a:lnSpc>
              <a:spcBef>
                <a:spcPts val="1800"/>
              </a:spcBef>
              <a:spcAft>
                <a:spcPts val="600"/>
              </a:spcAft>
              <a:buClr>
                <a:srgbClr val="00B0F0"/>
              </a:buClr>
              <a:buSzPct val="100000"/>
              <a:buFontTx/>
              <a:buBlip>
                <a:blip r:embed="rId2"/>
              </a:buBli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2"/>
          <p:cNvSpPr>
            <a:spLocks noGrp="1"/>
          </p:cNvSpPr>
          <p:nvPr>
            <p:ph type="body" sz="quarter" idx="13" hasCustomPrompt="1"/>
          </p:nvPr>
        </p:nvSpPr>
        <p:spPr>
          <a:xfrm>
            <a:off x="457200" y="1371601"/>
            <a:ext cx="8239208" cy="304801"/>
          </a:xfrm>
        </p:spPr>
        <p:txBody>
          <a:bodyPr lIns="0" anchor="b" anchorCtr="0">
            <a:noAutofit/>
          </a:bodyPr>
          <a:lstStyle>
            <a:lvl1pPr marL="0" indent="0" algn="l">
              <a:buFont typeface="Arial" pitchFamily="34" charset="0"/>
              <a:buNone/>
              <a:defRPr sz="1600" b="1" cap="all" spc="0" baseline="0">
                <a:solidFill>
                  <a:schemeClr val="tx1">
                    <a:lumMod val="75000"/>
                    <a:lumOff val="25000"/>
                  </a:schemeClr>
                </a:solidFill>
              </a:defRPr>
            </a:lvl1pPr>
          </a:lstStyle>
          <a:p>
            <a:r>
              <a:rPr lang="en-US" dirty="0"/>
              <a:t>CLICK TO EDIT SUBTITLE</a:t>
            </a:r>
          </a:p>
        </p:txBody>
      </p:sp>
      <p:sp>
        <p:nvSpPr>
          <p:cNvPr id="19" name="Title 1"/>
          <p:cNvSpPr>
            <a:spLocks noGrp="1"/>
          </p:cNvSpPr>
          <p:nvPr>
            <p:ph type="title"/>
          </p:nvPr>
        </p:nvSpPr>
        <p:spPr>
          <a:xfrm>
            <a:off x="420533" y="249237"/>
            <a:ext cx="8275875" cy="1143000"/>
          </a:xfrm>
        </p:spPr>
        <p:txBody>
          <a:bodyPr lIns="0"/>
          <a:lstStyle>
            <a:lvl1pPr algn="l">
              <a:defRPr/>
            </a:lvl1pPr>
          </a:lstStyle>
          <a:p>
            <a:r>
              <a:rPr lang="en-US" dirty="0"/>
              <a:t>Click to edit Master title style</a:t>
            </a:r>
          </a:p>
        </p:txBody>
      </p:sp>
      <p:sp>
        <p:nvSpPr>
          <p:cNvPr id="16" name="Text Placeholder 3"/>
          <p:cNvSpPr>
            <a:spLocks noGrp="1"/>
          </p:cNvSpPr>
          <p:nvPr>
            <p:ph type="body" sz="half" idx="2"/>
          </p:nvPr>
        </p:nvSpPr>
        <p:spPr>
          <a:xfrm>
            <a:off x="457200" y="5943600"/>
            <a:ext cx="7162800" cy="304800"/>
          </a:xfrm>
        </p:spPr>
        <p:txBody>
          <a:bodyPr>
            <a:noAutofit/>
          </a:bodyPr>
          <a:lstStyle>
            <a:lvl1pPr marL="0" indent="0">
              <a:lnSpc>
                <a:spcPts val="1800"/>
              </a:lnSpc>
              <a:spcBef>
                <a:spcPts val="0"/>
              </a:spcBef>
              <a:spcAft>
                <a:spcPts val="0"/>
              </a:spcAft>
              <a:buNone/>
              <a:defRPr sz="1400" spc="-4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Date Placeholder 11"/>
          <p:cNvSpPr>
            <a:spLocks noGrp="1"/>
          </p:cNvSpPr>
          <p:nvPr>
            <p:ph type="dt" sz="half" idx="16"/>
          </p:nvPr>
        </p:nvSpPr>
        <p:spPr/>
        <p:txBody>
          <a:bodyPr/>
          <a:lstStyle/>
          <a:p>
            <a:fld id="{10FCA4FB-30C7-43CE-A70B-8943B9E81FA3}" type="datetime1">
              <a:rPr lang="en-US" smtClean="0"/>
              <a:pPr/>
              <a:t>5/20/2017</a:t>
            </a:fld>
            <a:endParaRPr lang="en-US" dirty="0"/>
          </a:p>
        </p:txBody>
      </p:sp>
      <p:sp>
        <p:nvSpPr>
          <p:cNvPr id="17" name="Slide Number Placeholder 16"/>
          <p:cNvSpPr>
            <a:spLocks noGrp="1"/>
          </p:cNvSpPr>
          <p:nvPr>
            <p:ph type="sldNum" sz="quarter" idx="17"/>
          </p:nvPr>
        </p:nvSpPr>
        <p:spPr/>
        <p:txBody>
          <a:bodyPr/>
          <a:lstStyle/>
          <a:p>
            <a:pPr algn="l"/>
            <a:r>
              <a:rPr lang="en-US"/>
              <a:t>PAGE </a:t>
            </a:r>
            <a:fld id="{711B4CA8-52BE-46B1-A536-58CE1A3FAF74}" type="slidenum">
              <a:rPr lang="en-US" smtClean="0"/>
              <a:pPr algn="l"/>
              <a:t>‹#›</a:t>
            </a:fld>
            <a:endParaRPr lang="en-US" dirty="0"/>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on three column grid (left)">
    <p:spTree>
      <p:nvGrpSpPr>
        <p:cNvPr id="1" name=""/>
        <p:cNvGrpSpPr/>
        <p:nvPr/>
      </p:nvGrpSpPr>
      <p:grpSpPr>
        <a:xfrm>
          <a:off x="0" y="0"/>
          <a:ext cx="0" cy="0"/>
          <a:chOff x="0" y="0"/>
          <a:chExt cx="0" cy="0"/>
        </a:xfrm>
      </p:grpSpPr>
      <p:sp>
        <p:nvSpPr>
          <p:cNvPr id="14" name="Content Placeholder 3"/>
          <p:cNvSpPr>
            <a:spLocks noGrp="1"/>
          </p:cNvSpPr>
          <p:nvPr>
            <p:ph sz="half" idx="16"/>
          </p:nvPr>
        </p:nvSpPr>
        <p:spPr>
          <a:xfrm>
            <a:off x="6251961" y="1804988"/>
            <a:ext cx="2433753" cy="4138612"/>
          </a:xfrm>
        </p:spPr>
        <p:txBody>
          <a:bodyPr lIns="0">
            <a:noAutofit/>
          </a:bodyPr>
          <a:lstStyle>
            <a:lvl1pPr marL="342900" indent="-342900">
              <a:buFont typeface="Wingdings" pitchFamily="2" charset="2"/>
              <a:buChar char="§"/>
              <a:defRPr lang="en-US" sz="2400" kern="1200" dirty="0" smtClean="0">
                <a:solidFill>
                  <a:srgbClr val="666666"/>
                </a:solidFill>
                <a:latin typeface="Segoe UI" pitchFamily="34" charset="0"/>
                <a:ea typeface="Segoe UI" pitchFamily="34" charset="0"/>
                <a:cs typeface="Segoe UI" pitchFamily="34" charset="0"/>
              </a:defRPr>
            </a:lvl1pPr>
            <a:lvl2pPr marL="742950" indent="-285750">
              <a:buFont typeface="Wingdings" pitchFamily="2" charset="2"/>
              <a:buChar char="§"/>
              <a:defRPr sz="2000">
                <a:solidFill>
                  <a:srgbClr val="666666"/>
                </a:solidFill>
              </a:defRPr>
            </a:lvl2pPr>
            <a:lvl3pPr marL="1143000" indent="-228600">
              <a:buFont typeface="Wingdings" pitchFamily="2" charset="2"/>
              <a:buChar char="§"/>
              <a:defRPr sz="2000">
                <a:solidFill>
                  <a:srgbClr val="666666"/>
                </a:solidFill>
              </a:defRPr>
            </a:lvl3pPr>
            <a:lvl4pPr marL="1600200" indent="-228600">
              <a:buFont typeface="Wingdings" pitchFamily="2" charset="2"/>
              <a:buChar char="§"/>
              <a:defRPr sz="1800">
                <a:solidFill>
                  <a:srgbClr val="666666"/>
                </a:solidFill>
              </a:defRPr>
            </a:lvl4pPr>
            <a:lvl5pPr marL="2057400" indent="-228600">
              <a:buFont typeface="Wingdings" pitchFamily="2" charset="2"/>
              <a:buChar char="§"/>
              <a:defRPr sz="1800">
                <a:solidFill>
                  <a:srgbClr val="666666"/>
                </a:solidFill>
              </a:defRPr>
            </a:lvl5pPr>
            <a:lvl6pPr>
              <a:defRPr sz="1800"/>
            </a:lvl6pPr>
            <a:lvl7pPr>
              <a:defRPr sz="1800"/>
            </a:lvl7pPr>
            <a:lvl8pPr>
              <a:defRPr sz="1800"/>
            </a:lvl8pPr>
            <a:lvl9pPr>
              <a:defRPr sz="1800"/>
            </a:lvl9pPr>
          </a:lstStyle>
          <a:p>
            <a:pPr marL="320040" lvl="0" indent="-320040" algn="l" defTabSz="914400" rtl="0" eaLnBrk="1" latinLnBrk="0" hangingPunct="1">
              <a:lnSpc>
                <a:spcPts val="2400"/>
              </a:lnSpc>
              <a:spcBef>
                <a:spcPts val="1800"/>
              </a:spcBef>
              <a:spcAft>
                <a:spcPts val="600"/>
              </a:spcAft>
              <a:buClr>
                <a:srgbClr val="00B0F0"/>
              </a:buClr>
              <a:buSzPct val="100000"/>
              <a:buFontTx/>
              <a:buBlip>
                <a:blip r:embed="rId2"/>
              </a:buBli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3"/>
          <p:cNvSpPr>
            <a:spLocks noGrp="1"/>
          </p:cNvSpPr>
          <p:nvPr>
            <p:ph sz="half" idx="15"/>
          </p:nvPr>
        </p:nvSpPr>
        <p:spPr>
          <a:xfrm>
            <a:off x="465328" y="1804988"/>
            <a:ext cx="5346202" cy="4138612"/>
          </a:xfrm>
        </p:spPr>
        <p:txBody>
          <a:bodyPr lIns="0">
            <a:noAutofit/>
          </a:bodyPr>
          <a:lstStyle>
            <a:lvl1pPr marL="342900" indent="-342900">
              <a:buFont typeface="Wingdings" pitchFamily="2" charset="2"/>
              <a:buChar char="§"/>
              <a:defRPr lang="en-US" sz="2400" kern="1200" dirty="0" smtClean="0">
                <a:solidFill>
                  <a:srgbClr val="666666"/>
                </a:solidFill>
                <a:latin typeface="Segoe UI" pitchFamily="34" charset="0"/>
                <a:ea typeface="Segoe UI" pitchFamily="34" charset="0"/>
                <a:cs typeface="Segoe UI" pitchFamily="34" charset="0"/>
              </a:defRPr>
            </a:lvl1pPr>
            <a:lvl2pPr marL="742950" indent="-285750">
              <a:buFont typeface="Wingdings" pitchFamily="2" charset="2"/>
              <a:buChar char="§"/>
              <a:defRPr sz="2000">
                <a:solidFill>
                  <a:srgbClr val="666666"/>
                </a:solidFill>
              </a:defRPr>
            </a:lvl2pPr>
            <a:lvl3pPr marL="1143000" indent="-228600">
              <a:buFont typeface="Wingdings" pitchFamily="2" charset="2"/>
              <a:buChar char="§"/>
              <a:defRPr sz="2000">
                <a:solidFill>
                  <a:srgbClr val="666666"/>
                </a:solidFill>
              </a:defRPr>
            </a:lvl3pPr>
            <a:lvl4pPr marL="1600200" indent="-228600">
              <a:buFont typeface="Wingdings" pitchFamily="2" charset="2"/>
              <a:buChar char="§"/>
              <a:defRPr sz="1800">
                <a:solidFill>
                  <a:srgbClr val="666666"/>
                </a:solidFill>
              </a:defRPr>
            </a:lvl4pPr>
            <a:lvl5pPr marL="2057400" indent="-228600">
              <a:buFont typeface="Wingdings" pitchFamily="2" charset="2"/>
              <a:buChar char="§"/>
              <a:defRPr sz="1800">
                <a:solidFill>
                  <a:srgbClr val="666666"/>
                </a:solidFill>
              </a:defRPr>
            </a:lvl5pPr>
            <a:lvl6pPr>
              <a:defRPr sz="1800"/>
            </a:lvl6pPr>
            <a:lvl7pPr>
              <a:defRPr sz="1800"/>
            </a:lvl7pPr>
            <a:lvl8pPr>
              <a:defRPr sz="1800"/>
            </a:lvl8pPr>
            <a:lvl9pPr>
              <a:defRPr sz="1800"/>
            </a:lvl9pPr>
          </a:lstStyle>
          <a:p>
            <a:pPr marL="320040" lvl="0" indent="-320040" algn="l" defTabSz="914400" rtl="0" eaLnBrk="1" latinLnBrk="0" hangingPunct="1">
              <a:lnSpc>
                <a:spcPts val="2400"/>
              </a:lnSpc>
              <a:spcBef>
                <a:spcPts val="1800"/>
              </a:spcBef>
              <a:spcAft>
                <a:spcPts val="600"/>
              </a:spcAft>
              <a:buClr>
                <a:srgbClr val="00B0F0"/>
              </a:buClr>
              <a:buSzPct val="100000"/>
              <a:buFontTx/>
              <a:buBlip>
                <a:blip r:embed="rId2"/>
              </a:buBli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12"/>
          <p:cNvSpPr>
            <a:spLocks noGrp="1"/>
          </p:cNvSpPr>
          <p:nvPr>
            <p:ph type="body" sz="quarter" idx="13" hasCustomPrompt="1"/>
          </p:nvPr>
        </p:nvSpPr>
        <p:spPr>
          <a:xfrm>
            <a:off x="457200" y="1371601"/>
            <a:ext cx="8239208" cy="304801"/>
          </a:xfrm>
        </p:spPr>
        <p:txBody>
          <a:bodyPr lIns="0" anchor="b" anchorCtr="0">
            <a:noAutofit/>
          </a:bodyPr>
          <a:lstStyle>
            <a:lvl1pPr marL="0" indent="0" algn="l">
              <a:buFont typeface="Arial" pitchFamily="34" charset="0"/>
              <a:buNone/>
              <a:defRPr sz="1600" b="1" cap="all" spc="0" baseline="0">
                <a:solidFill>
                  <a:schemeClr val="tx1">
                    <a:lumMod val="75000"/>
                    <a:lumOff val="25000"/>
                  </a:schemeClr>
                </a:solidFill>
              </a:defRPr>
            </a:lvl1pPr>
          </a:lstStyle>
          <a:p>
            <a:r>
              <a:rPr lang="en-US" dirty="0"/>
              <a:t>CLICK TO EDIT SUBTITLE</a:t>
            </a:r>
          </a:p>
        </p:txBody>
      </p:sp>
      <p:sp>
        <p:nvSpPr>
          <p:cNvPr id="19" name="Title 1"/>
          <p:cNvSpPr>
            <a:spLocks noGrp="1"/>
          </p:cNvSpPr>
          <p:nvPr>
            <p:ph type="title"/>
          </p:nvPr>
        </p:nvSpPr>
        <p:spPr>
          <a:xfrm>
            <a:off x="420533" y="249237"/>
            <a:ext cx="8275875" cy="1143000"/>
          </a:xfrm>
        </p:spPr>
        <p:txBody>
          <a:bodyPr lIns="0"/>
          <a:lstStyle>
            <a:lvl1pPr algn="l">
              <a:defRPr/>
            </a:lvl1pPr>
          </a:lstStyle>
          <a:p>
            <a:r>
              <a:rPr lang="en-US" dirty="0"/>
              <a:t>Click to edit Master title style</a:t>
            </a:r>
          </a:p>
        </p:txBody>
      </p:sp>
      <p:sp>
        <p:nvSpPr>
          <p:cNvPr id="20" name="Text Placeholder 3"/>
          <p:cNvSpPr>
            <a:spLocks noGrp="1"/>
          </p:cNvSpPr>
          <p:nvPr>
            <p:ph type="body" sz="half" idx="2"/>
          </p:nvPr>
        </p:nvSpPr>
        <p:spPr>
          <a:xfrm>
            <a:off x="457200" y="5943600"/>
            <a:ext cx="7162800" cy="304800"/>
          </a:xfrm>
        </p:spPr>
        <p:txBody>
          <a:bodyPr>
            <a:noAutofit/>
          </a:bodyPr>
          <a:lstStyle>
            <a:lvl1pPr marL="0" indent="0">
              <a:lnSpc>
                <a:spcPts val="1800"/>
              </a:lnSpc>
              <a:spcBef>
                <a:spcPts val="0"/>
              </a:spcBef>
              <a:spcAft>
                <a:spcPts val="0"/>
              </a:spcAft>
              <a:buNone/>
              <a:defRPr sz="1400" spc="-4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6" name="Date Placeholder 15"/>
          <p:cNvSpPr>
            <a:spLocks noGrp="1"/>
          </p:cNvSpPr>
          <p:nvPr>
            <p:ph type="dt" sz="half" idx="17"/>
          </p:nvPr>
        </p:nvSpPr>
        <p:spPr/>
        <p:txBody>
          <a:bodyPr/>
          <a:lstStyle/>
          <a:p>
            <a:fld id="{F1304276-6D4B-438F-9170-B6A612E5A458}" type="datetime1">
              <a:rPr lang="en-US" smtClean="0"/>
              <a:pPr/>
              <a:t>5/20/2017</a:t>
            </a:fld>
            <a:endParaRPr lang="en-US" dirty="0"/>
          </a:p>
        </p:txBody>
      </p:sp>
      <p:sp>
        <p:nvSpPr>
          <p:cNvPr id="17" name="Slide Number Placeholder 16"/>
          <p:cNvSpPr>
            <a:spLocks noGrp="1"/>
          </p:cNvSpPr>
          <p:nvPr>
            <p:ph type="sldNum" sz="quarter" idx="18"/>
          </p:nvPr>
        </p:nvSpPr>
        <p:spPr/>
        <p:txBody>
          <a:bodyPr/>
          <a:lstStyle/>
          <a:p>
            <a:pPr algn="l"/>
            <a:r>
              <a:rPr lang="en-US"/>
              <a:t>PAGE </a:t>
            </a:r>
            <a:fld id="{711B4CA8-52BE-46B1-A536-58CE1A3FAF74}" type="slidenum">
              <a:rPr lang="en-US" smtClean="0"/>
              <a:pPr algn="l"/>
              <a:t>‹#›</a:t>
            </a:fld>
            <a:endParaRPr lang="en-US" dirty="0"/>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oup 13"/>
          <p:cNvGrpSpPr/>
          <p:nvPr userDrawn="1"/>
        </p:nvGrpSpPr>
        <p:grpSpPr>
          <a:xfrm>
            <a:off x="-11339" y="0"/>
            <a:ext cx="9155339" cy="6858000"/>
            <a:chOff x="-11340" y="0"/>
            <a:chExt cx="9155340" cy="6858000"/>
          </a:xfrm>
        </p:grpSpPr>
        <p:sp>
          <p:nvSpPr>
            <p:cNvPr id="13" name="Rectangle 12"/>
            <p:cNvSpPr/>
            <p:nvPr userDrawn="1"/>
          </p:nvSpPr>
          <p:spPr>
            <a:xfrm>
              <a:off x="0" y="0"/>
              <a:ext cx="9144000" cy="6858000"/>
            </a:xfrm>
            <a:prstGeom prst="rect">
              <a:avLst/>
            </a:prstGeom>
            <a:gradFill flip="none" rotWithShape="1">
              <a:gsLst>
                <a:gs pos="0">
                  <a:schemeClr val="bg1">
                    <a:alpha val="0"/>
                  </a:schemeClr>
                </a:gs>
                <a:gs pos="63000">
                  <a:schemeClr val="bg1">
                    <a:alpha val="0"/>
                  </a:schemeClr>
                </a:gs>
                <a:gs pos="82000">
                  <a:schemeClr val="bg1">
                    <a:lumMod val="95000"/>
                    <a:alpha val="50000"/>
                  </a:schemeClr>
                </a:gs>
                <a:gs pos="100000">
                  <a:srgbClr val="E2E2E2">
                    <a:alpha val="50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11340" y="0"/>
              <a:ext cx="9155340" cy="6858000"/>
              <a:chOff x="-11340" y="0"/>
              <a:chExt cx="9155340" cy="6858000"/>
            </a:xfrm>
          </p:grpSpPr>
          <p:sp>
            <p:nvSpPr>
              <p:cNvPr id="7" name="Rectangle 6"/>
              <p:cNvSpPr/>
              <p:nvPr userDrawn="1"/>
            </p:nvSpPr>
            <p:spPr>
              <a:xfrm>
                <a:off x="-11340" y="0"/>
                <a:ext cx="9144001" cy="6858000"/>
              </a:xfrm>
              <a:prstGeom prst="rect">
                <a:avLst/>
              </a:prstGeom>
              <a:gradFill flip="none" rotWithShape="1">
                <a:gsLst>
                  <a:gs pos="0">
                    <a:schemeClr val="bg1">
                      <a:alpha val="0"/>
                    </a:schemeClr>
                  </a:gs>
                  <a:gs pos="63000">
                    <a:schemeClr val="bg1">
                      <a:alpha val="0"/>
                    </a:schemeClr>
                  </a:gs>
                  <a:gs pos="82000">
                    <a:schemeClr val="bg1">
                      <a:lumMod val="95000"/>
                      <a:alpha val="50000"/>
                    </a:schemeClr>
                  </a:gs>
                  <a:gs pos="100000">
                    <a:srgbClr val="E2E2E2">
                      <a:alpha val="50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581400"/>
                <a:ext cx="9144000" cy="3276600"/>
              </a:xfrm>
              <a:prstGeom prst="rect">
                <a:avLst/>
              </a:prstGeom>
              <a:gradFill flip="none" rotWithShape="1">
                <a:gsLst>
                  <a:gs pos="0">
                    <a:schemeClr val="bg1">
                      <a:alpha val="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 name="Title Placeholder 1"/>
          <p:cNvSpPr>
            <a:spLocks noGrp="1"/>
          </p:cNvSpPr>
          <p:nvPr>
            <p:ph type="title"/>
          </p:nvPr>
        </p:nvSpPr>
        <p:spPr>
          <a:xfrm>
            <a:off x="421486" y="249237"/>
            <a:ext cx="8274921" cy="1143000"/>
          </a:xfrm>
          <a:prstGeom prst="rect">
            <a:avLst/>
          </a:prstGeom>
        </p:spPr>
        <p:txBody>
          <a:bodyPr vert="horz" lIns="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60721" y="1804988"/>
            <a:ext cx="7179371" cy="4138612"/>
          </a:xfrm>
          <a:prstGeom prst="rect">
            <a:avLst/>
          </a:prstGeom>
        </p:spPr>
        <p:txBody>
          <a:bodyPr vert="horz" lIns="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Footer Placeholder 14"/>
          <p:cNvSpPr>
            <a:spLocks noGrp="1"/>
          </p:cNvSpPr>
          <p:nvPr>
            <p:ph type="ftr" sz="quarter" idx="3"/>
          </p:nvPr>
        </p:nvSpPr>
        <p:spPr>
          <a:xfrm>
            <a:off x="460721" y="6461650"/>
            <a:ext cx="1360679" cy="128574"/>
          </a:xfrm>
          <a:prstGeom prst="rect">
            <a:avLst/>
          </a:prstGeom>
        </p:spPr>
        <p:txBody>
          <a:bodyPr vert="horz" lIns="0" tIns="45720" rIns="91440" bIns="45720" rtlCol="0" anchor="ctr" anchorCtr="0"/>
          <a:lstStyle>
            <a:lvl1pPr algn="ctr">
              <a:defRPr sz="800" baseline="0">
                <a:solidFill>
                  <a:srgbClr val="808285"/>
                </a:solidFill>
                <a:latin typeface="Segoe UI" pitchFamily="34" charset="0"/>
                <a:ea typeface="Segoe UI" pitchFamily="34" charset="0"/>
                <a:cs typeface="Segoe UI" pitchFamily="34" charset="0"/>
              </a:defRPr>
            </a:lvl1pPr>
          </a:lstStyle>
          <a:p>
            <a:pPr algn="l"/>
            <a:r>
              <a:rPr lang="en-US" dirty="0"/>
              <a:t>MICROSOFT CONFIDENTIAL</a:t>
            </a:r>
          </a:p>
        </p:txBody>
      </p:sp>
      <p:sp>
        <p:nvSpPr>
          <p:cNvPr id="22" name="Slide Number Placeholder 15"/>
          <p:cNvSpPr>
            <a:spLocks noGrp="1"/>
          </p:cNvSpPr>
          <p:nvPr>
            <p:ph type="sldNum" sz="quarter" idx="4"/>
          </p:nvPr>
        </p:nvSpPr>
        <p:spPr>
          <a:xfrm>
            <a:off x="460720" y="6324600"/>
            <a:ext cx="606079" cy="152400"/>
          </a:xfrm>
          <a:prstGeom prst="rect">
            <a:avLst/>
          </a:prstGeom>
        </p:spPr>
        <p:txBody>
          <a:bodyPr vert="horz" lIns="0" tIns="45720" rIns="91440" bIns="45720" rtlCol="0" anchor="ctr" anchorCtr="0"/>
          <a:lstStyle>
            <a:lvl1pPr algn="l">
              <a:defRPr sz="800" baseline="0">
                <a:solidFill>
                  <a:srgbClr val="808285"/>
                </a:solidFill>
                <a:latin typeface="Segoe UI" pitchFamily="34" charset="0"/>
                <a:ea typeface="Segoe UI" pitchFamily="34" charset="0"/>
                <a:cs typeface="Segoe UI" pitchFamily="34" charset="0"/>
              </a:defRPr>
            </a:lvl1pPr>
          </a:lstStyle>
          <a:p>
            <a:r>
              <a:rPr lang="en-US"/>
              <a:t>PAGE </a:t>
            </a:r>
            <a:fld id="{711B4CA8-52BE-46B1-A536-58CE1A3FAF74}" type="slidenum">
              <a:rPr lang="en-US" smtClean="0"/>
              <a:pPr/>
              <a:t>‹#›</a:t>
            </a:fld>
            <a:endParaRPr lang="en-US" dirty="0"/>
          </a:p>
        </p:txBody>
      </p:sp>
      <p:sp>
        <p:nvSpPr>
          <p:cNvPr id="23" name="Date Placeholder 3"/>
          <p:cNvSpPr>
            <a:spLocks noGrp="1"/>
          </p:cNvSpPr>
          <p:nvPr>
            <p:ph type="dt" sz="half" idx="2"/>
          </p:nvPr>
        </p:nvSpPr>
        <p:spPr>
          <a:xfrm>
            <a:off x="1066800" y="6324600"/>
            <a:ext cx="916071" cy="152400"/>
          </a:xfrm>
          <a:prstGeom prst="rect">
            <a:avLst/>
          </a:prstGeom>
        </p:spPr>
        <p:txBody>
          <a:bodyPr vert="horz" lIns="0" tIns="45720" rIns="91440" bIns="45720" rtlCol="0" anchor="ctr" anchorCtr="0"/>
          <a:lstStyle>
            <a:lvl1pPr algn="l">
              <a:defRPr sz="800">
                <a:solidFill>
                  <a:srgbClr val="808285"/>
                </a:solidFill>
                <a:latin typeface="Segoe UI" pitchFamily="34" charset="0"/>
                <a:ea typeface="Segoe UI" pitchFamily="34" charset="0"/>
                <a:cs typeface="Segoe UI" pitchFamily="34" charset="0"/>
              </a:defRPr>
            </a:lvl1pPr>
          </a:lstStyle>
          <a:p>
            <a:fld id="{F0580382-9D0A-44C7-998D-22460AFCD9C3}" type="datetime1">
              <a:rPr lang="en-US" smtClean="0"/>
              <a:pPr/>
              <a:t>5/20/2017</a:t>
            </a:fld>
            <a:endParaRPr lang="en-US" dirty="0"/>
          </a:p>
        </p:txBody>
      </p:sp>
    </p:spTree>
    <p:extLst/>
  </p:cSld>
  <p:clrMap bg1="lt1" tx1="dk1" bg2="lt2" tx2="dk2" accent1="accent1" accent2="accent2" accent3="accent3" accent4="accent4" accent5="accent5" accent6="accent6" hlink="hlink" folHlink="folHlink"/>
  <p:sldLayoutIdLst>
    <p:sldLayoutId id="2147483662" r:id="rId1"/>
    <p:sldLayoutId id="2147483678" r:id="rId2"/>
    <p:sldLayoutId id="2147483684" r:id="rId3"/>
    <p:sldLayoutId id="2147483667" r:id="rId4"/>
    <p:sldLayoutId id="2147483683" r:id="rId5"/>
    <p:sldLayoutId id="2147483668" r:id="rId6"/>
    <p:sldLayoutId id="2147483669" r:id="rId7"/>
    <p:sldLayoutId id="2147483670" r:id="rId8"/>
    <p:sldLayoutId id="2147483672" r:id="rId9"/>
    <p:sldLayoutId id="2147483674" r:id="rId10"/>
    <p:sldLayoutId id="2147483675" r:id="rId11"/>
    <p:sldLayoutId id="2147483677" r:id="rId12"/>
    <p:sldLayoutId id="2147483681" r:id="rId13"/>
    <p:sldLayoutId id="2147483679" r:id="rId14"/>
  </p:sldLayoutIdLst>
  <p:hf hdr="0"/>
  <p:txStyles>
    <p:titleStyle>
      <a:lvl1pPr algn="l" defTabSz="914400" rtl="0" eaLnBrk="1" latinLnBrk="0" hangingPunct="1">
        <a:lnSpc>
          <a:spcPts val="4800"/>
        </a:lnSpc>
        <a:spcBef>
          <a:spcPct val="0"/>
        </a:spcBef>
        <a:buNone/>
        <a:defRPr sz="4800" kern="1200" spc="-100" baseline="0">
          <a:gradFill>
            <a:gsLst>
              <a:gs pos="0">
                <a:schemeClr val="accent1"/>
              </a:gs>
              <a:gs pos="100000">
                <a:schemeClr val="accent1"/>
              </a:gs>
            </a:gsLst>
            <a:lin ang="5400000" scaled="0"/>
          </a:gradFill>
          <a:latin typeface="Segoe UI Light" pitchFamily="34" charset="0"/>
          <a:ea typeface="+mj-ea"/>
          <a:cs typeface="+mj-cs"/>
        </a:defRPr>
      </a:lvl1pPr>
    </p:titleStyle>
    <p:bodyStyle>
      <a:lvl1pPr marL="342900" indent="-342900" algn="l" defTabSz="914400" rtl="0" eaLnBrk="1" latinLnBrk="0" hangingPunct="1">
        <a:lnSpc>
          <a:spcPct val="85000"/>
        </a:lnSpc>
        <a:spcBef>
          <a:spcPts val="2400"/>
        </a:spcBef>
        <a:spcAft>
          <a:spcPts val="0"/>
        </a:spcAft>
        <a:buClr>
          <a:srgbClr val="00B0F0"/>
        </a:buClr>
        <a:buSzPct val="100000"/>
        <a:buFont typeface="Wingdings" pitchFamily="2" charset="2"/>
        <a:buChar char="§"/>
        <a:defRPr sz="2400" kern="1200" spc="-40" baseline="0">
          <a:gradFill>
            <a:gsLst>
              <a:gs pos="0">
                <a:srgbClr val="666666"/>
              </a:gs>
              <a:gs pos="100000">
                <a:srgbClr val="666666"/>
              </a:gs>
            </a:gsLst>
            <a:lin ang="5400000" scaled="0"/>
          </a:gradFill>
          <a:latin typeface="Segoe UI" pitchFamily="34" charset="0"/>
          <a:ea typeface="Segoe UI" pitchFamily="34" charset="0"/>
          <a:cs typeface="Segoe UI" pitchFamily="34" charset="0"/>
        </a:defRPr>
      </a:lvl1pPr>
      <a:lvl2pPr marL="742950" indent="-285750" algn="l" defTabSz="914400" rtl="0" eaLnBrk="1" latinLnBrk="0" hangingPunct="1">
        <a:lnSpc>
          <a:spcPct val="85000"/>
        </a:lnSpc>
        <a:spcBef>
          <a:spcPts val="600"/>
        </a:spcBef>
        <a:spcAft>
          <a:spcPts val="0"/>
        </a:spcAft>
        <a:buClr>
          <a:srgbClr val="00B0F0"/>
        </a:buClr>
        <a:buSzPct val="100000"/>
        <a:buFont typeface="Wingdings" pitchFamily="2" charset="2"/>
        <a:buChar char="§"/>
        <a:defRPr sz="2000" kern="1200" spc="-40" baseline="0">
          <a:gradFill>
            <a:gsLst>
              <a:gs pos="0">
                <a:srgbClr val="666666"/>
              </a:gs>
              <a:gs pos="100000">
                <a:srgbClr val="666666"/>
              </a:gs>
            </a:gsLst>
            <a:lin ang="5400000" scaled="0"/>
          </a:gradFill>
          <a:latin typeface="Segoe UI" pitchFamily="34" charset="0"/>
          <a:ea typeface="Segoe UI" pitchFamily="34" charset="0"/>
          <a:cs typeface="Segoe UI" pitchFamily="34" charset="0"/>
        </a:defRPr>
      </a:lvl2pPr>
      <a:lvl3pPr marL="1143000" indent="-228600" algn="l" defTabSz="914400" rtl="0" eaLnBrk="1" latinLnBrk="0" hangingPunct="1">
        <a:lnSpc>
          <a:spcPct val="85000"/>
        </a:lnSpc>
        <a:spcBef>
          <a:spcPts val="600"/>
        </a:spcBef>
        <a:spcAft>
          <a:spcPts val="0"/>
        </a:spcAft>
        <a:buClr>
          <a:srgbClr val="00B0F0"/>
        </a:buClr>
        <a:buFont typeface="Wingdings" pitchFamily="2" charset="2"/>
        <a:buChar char="§"/>
        <a:defRPr sz="1800" kern="1200" spc="-40" baseline="0">
          <a:gradFill>
            <a:gsLst>
              <a:gs pos="0">
                <a:srgbClr val="666666"/>
              </a:gs>
              <a:gs pos="100000">
                <a:srgbClr val="666666"/>
              </a:gs>
            </a:gsLst>
            <a:lin ang="5400000" scaled="0"/>
          </a:gradFill>
          <a:latin typeface="Segoe UI" pitchFamily="34" charset="0"/>
          <a:ea typeface="Segoe UI" pitchFamily="34" charset="0"/>
          <a:cs typeface="Segoe UI" pitchFamily="34" charset="0"/>
        </a:defRPr>
      </a:lvl3pPr>
      <a:lvl4pPr marL="1600200" indent="-228600" algn="l" defTabSz="914400" rtl="0" eaLnBrk="1" latinLnBrk="0" hangingPunct="1">
        <a:lnSpc>
          <a:spcPct val="85000"/>
        </a:lnSpc>
        <a:spcBef>
          <a:spcPts val="600"/>
        </a:spcBef>
        <a:spcAft>
          <a:spcPts val="0"/>
        </a:spcAft>
        <a:buClr>
          <a:srgbClr val="00B0F0"/>
        </a:buClr>
        <a:buFont typeface="Wingdings" pitchFamily="2" charset="2"/>
        <a:buChar char="§"/>
        <a:defRPr sz="1800" kern="1200" spc="-40" baseline="0">
          <a:gradFill>
            <a:gsLst>
              <a:gs pos="0">
                <a:srgbClr val="666666"/>
              </a:gs>
              <a:gs pos="100000">
                <a:srgbClr val="666666"/>
              </a:gs>
            </a:gsLst>
            <a:lin ang="5400000" scaled="0"/>
          </a:gradFill>
          <a:latin typeface="Segoe UI" pitchFamily="34" charset="0"/>
          <a:ea typeface="Segoe UI" pitchFamily="34" charset="0"/>
          <a:cs typeface="Segoe UI" pitchFamily="34" charset="0"/>
        </a:defRPr>
      </a:lvl4pPr>
      <a:lvl5pPr marL="2057400" indent="-228600" algn="l" defTabSz="914400" rtl="0" eaLnBrk="1" latinLnBrk="0" hangingPunct="1">
        <a:lnSpc>
          <a:spcPct val="85000"/>
        </a:lnSpc>
        <a:spcBef>
          <a:spcPts val="600"/>
        </a:spcBef>
        <a:spcAft>
          <a:spcPts val="0"/>
        </a:spcAft>
        <a:buClr>
          <a:srgbClr val="00B0F0"/>
        </a:buClr>
        <a:buFont typeface="Wingdings" pitchFamily="2" charset="2"/>
        <a:buChar char="§"/>
        <a:defRPr sz="1800" kern="1200" spc="-40" baseline="0">
          <a:gradFill>
            <a:gsLst>
              <a:gs pos="0">
                <a:srgbClr val="666666"/>
              </a:gs>
              <a:gs pos="100000">
                <a:srgbClr val="666666"/>
              </a:gs>
            </a:gsLst>
            <a:lin ang="5400000" scaled="0"/>
          </a:gra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071582"/>
            <a:ext cx="9144000" cy="1749304"/>
          </a:xfrm>
        </p:spPr>
        <p:txBody>
          <a:bodyPr/>
          <a:lstStyle/>
          <a:p>
            <a:pPr algn="ctr"/>
            <a:r>
              <a:rPr lang="en-US" sz="4800" dirty="0"/>
              <a:t>Elections Security</a:t>
            </a:r>
          </a:p>
        </p:txBody>
      </p:sp>
      <p:sp>
        <p:nvSpPr>
          <p:cNvPr id="5" name="Subtitle 4"/>
          <p:cNvSpPr>
            <a:spLocks noGrp="1"/>
          </p:cNvSpPr>
          <p:nvPr>
            <p:ph type="subTitle" idx="1"/>
          </p:nvPr>
        </p:nvSpPr>
        <p:spPr>
          <a:xfrm>
            <a:off x="1001486" y="4481145"/>
            <a:ext cx="7161960" cy="646026"/>
          </a:xfrm>
        </p:spPr>
        <p:txBody>
          <a:bodyPr/>
          <a:lstStyle/>
          <a:p>
            <a:r>
              <a:rPr lang="en-US" dirty="0"/>
              <a:t>What’s it take to secure our elections?</a:t>
            </a:r>
          </a:p>
        </p:txBody>
      </p:sp>
      <p:sp>
        <p:nvSpPr>
          <p:cNvPr id="7" name="Text Placeholder 6"/>
          <p:cNvSpPr>
            <a:spLocks noGrp="1"/>
          </p:cNvSpPr>
          <p:nvPr>
            <p:ph type="body" sz="quarter" idx="10"/>
          </p:nvPr>
        </p:nvSpPr>
        <p:spPr>
          <a:xfrm>
            <a:off x="648071" y="5704114"/>
            <a:ext cx="3409943" cy="367823"/>
          </a:xfrm>
        </p:spPr>
        <p:txBody>
          <a:bodyPr/>
          <a:lstStyle/>
          <a:p>
            <a:pPr>
              <a:spcBef>
                <a:spcPts val="600"/>
              </a:spcBef>
            </a:pPr>
            <a:r>
              <a:rPr lang="en-US" dirty="0"/>
              <a:t>Chad Magendanz | CXO, Voter Science</a:t>
            </a:r>
          </a:p>
        </p:txBody>
      </p:sp>
      <p:sp>
        <p:nvSpPr>
          <p:cNvPr id="19" name="Text Placeholder 18"/>
          <p:cNvSpPr>
            <a:spLocks noGrp="1"/>
          </p:cNvSpPr>
          <p:nvPr>
            <p:ph type="body" sz="quarter" idx="11"/>
          </p:nvPr>
        </p:nvSpPr>
        <p:spPr>
          <a:xfrm>
            <a:off x="648071" y="6389579"/>
            <a:ext cx="2733758" cy="427038"/>
          </a:xfrm>
        </p:spPr>
        <p:txBody>
          <a:bodyPr/>
          <a:lstStyle/>
          <a:p>
            <a:r>
              <a:rPr lang="en-US" dirty="0"/>
              <a:t>5/20/2017</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itle 2"/>
          <p:cNvSpPr>
            <a:spLocks noGrp="1"/>
          </p:cNvSpPr>
          <p:nvPr>
            <p:ph type="title"/>
          </p:nvPr>
        </p:nvSpPr>
        <p:spPr/>
        <p:txBody>
          <a:bodyPr/>
          <a:lstStyle/>
          <a:p>
            <a:r>
              <a:rPr lang="en-US" dirty="0"/>
              <a:t>Where can things go wrong?</a:t>
            </a:r>
          </a:p>
        </p:txBody>
      </p:sp>
      <p:sp>
        <p:nvSpPr>
          <p:cNvPr id="4" name="Text Placeholder 3"/>
          <p:cNvSpPr>
            <a:spLocks noGrp="1"/>
          </p:cNvSpPr>
          <p:nvPr>
            <p:ph type="body" sz="quarter" idx="14"/>
          </p:nvPr>
        </p:nvSpPr>
        <p:spPr/>
        <p:txBody>
          <a:bodyPr/>
          <a:lstStyle/>
          <a:p>
            <a:pPr marL="285750" indent="-285750">
              <a:buFont typeface="Arial" panose="020B0604020202020204" pitchFamily="34" charset="0"/>
              <a:buChar char="•"/>
            </a:pPr>
            <a:r>
              <a:rPr lang="en-US" sz="3200" dirty="0"/>
              <a:t>Information Leaks</a:t>
            </a:r>
          </a:p>
          <a:p>
            <a:pPr marL="285750" indent="-285750">
              <a:buFont typeface="Arial" panose="020B0604020202020204" pitchFamily="34" charset="0"/>
              <a:buChar char="•"/>
            </a:pPr>
            <a:r>
              <a:rPr lang="en-US" sz="3200" dirty="0"/>
              <a:t>Bogus Voter Registration</a:t>
            </a:r>
          </a:p>
          <a:p>
            <a:pPr marL="285750" indent="-285750">
              <a:buFont typeface="Arial" panose="020B0604020202020204" pitchFamily="34" charset="0"/>
              <a:buChar char="•"/>
            </a:pPr>
            <a:r>
              <a:rPr lang="en-US" sz="3200" dirty="0"/>
              <a:t>Voter Suppression</a:t>
            </a:r>
          </a:p>
          <a:p>
            <a:pPr marL="285750" indent="-285750">
              <a:buFont typeface="Arial" panose="020B0604020202020204" pitchFamily="34" charset="0"/>
              <a:buChar char="•"/>
            </a:pPr>
            <a:r>
              <a:rPr lang="en-US" sz="3200" dirty="0"/>
              <a:t>Vote Tampering</a:t>
            </a:r>
          </a:p>
          <a:p>
            <a:pPr marL="285750" indent="-285750">
              <a:buFont typeface="Arial" panose="020B0604020202020204" pitchFamily="34" charset="0"/>
              <a:buChar char="•"/>
            </a:pPr>
            <a:r>
              <a:rPr lang="en-US" sz="3200" dirty="0"/>
              <a:t>Undermining Confidence in System</a:t>
            </a:r>
          </a:p>
        </p:txBody>
      </p:sp>
      <p:sp>
        <p:nvSpPr>
          <p:cNvPr id="5" name="Text Placeholder 4"/>
          <p:cNvSpPr>
            <a:spLocks noGrp="1"/>
          </p:cNvSpPr>
          <p:nvPr>
            <p:ph type="body" sz="half" idx="2"/>
          </p:nvPr>
        </p:nvSpPr>
        <p:spPr/>
        <p:txBody>
          <a:bodyPr/>
          <a:lstStyle/>
          <a:p>
            <a:endParaRPr lang="en-US"/>
          </a:p>
        </p:txBody>
      </p:sp>
      <p:sp>
        <p:nvSpPr>
          <p:cNvPr id="6" name="Date Placeholder 5"/>
          <p:cNvSpPr>
            <a:spLocks noGrp="1"/>
          </p:cNvSpPr>
          <p:nvPr>
            <p:ph type="dt" sz="half" idx="15"/>
          </p:nvPr>
        </p:nvSpPr>
        <p:spPr/>
        <p:txBody>
          <a:bodyPr/>
          <a:lstStyle/>
          <a:p>
            <a:fld id="{C7FB55E5-4D4E-4557-BC69-AB7BECC0002D}" type="datetime1">
              <a:rPr lang="en-US" smtClean="0"/>
              <a:pPr/>
              <a:t>5/20/2017</a:t>
            </a:fld>
            <a:endParaRPr lang="en-US" dirty="0"/>
          </a:p>
        </p:txBody>
      </p:sp>
      <p:sp>
        <p:nvSpPr>
          <p:cNvPr id="7" name="Slide Number Placeholder 6"/>
          <p:cNvSpPr>
            <a:spLocks noGrp="1"/>
          </p:cNvSpPr>
          <p:nvPr>
            <p:ph type="sldNum" sz="quarter" idx="16"/>
          </p:nvPr>
        </p:nvSpPr>
        <p:spPr/>
        <p:txBody>
          <a:bodyPr/>
          <a:lstStyle/>
          <a:p>
            <a:r>
              <a:rPr lang="en-US"/>
              <a:t>PAGE </a:t>
            </a:r>
            <a:fld id="{711B4CA8-52BE-46B1-A536-58CE1A3FAF74}" type="slidenum">
              <a:rPr lang="en-US" smtClean="0"/>
              <a:pPr/>
              <a:t>10</a:t>
            </a:fld>
            <a:endParaRPr lang="en-US" dirty="0"/>
          </a:p>
        </p:txBody>
      </p:sp>
    </p:spTree>
    <p:extLst>
      <p:ext uri="{BB962C8B-B14F-4D97-AF65-F5344CB8AC3E}">
        <p14:creationId xmlns:p14="http://schemas.microsoft.com/office/powerpoint/2010/main" val="1461808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Any hope for the future?</a:t>
            </a:r>
          </a:p>
        </p:txBody>
      </p:sp>
      <p:sp>
        <p:nvSpPr>
          <p:cNvPr id="3" name="Subtitle 2"/>
          <p:cNvSpPr>
            <a:spLocks noGrp="1"/>
          </p:cNvSpPr>
          <p:nvPr>
            <p:ph type="subTitle" idx="1"/>
          </p:nvPr>
        </p:nvSpPr>
        <p:spPr/>
        <p:txBody>
          <a:bodyPr/>
          <a:lstStyle/>
          <a:p>
            <a:r>
              <a:rPr lang="en-US" dirty="0"/>
              <a:t>Elections Security</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008831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A new way to verify that results are true – CROWDSOURCING! </a:t>
            </a:r>
          </a:p>
        </p:txBody>
      </p:sp>
      <p:sp>
        <p:nvSpPr>
          <p:cNvPr id="3" name="Title 2"/>
          <p:cNvSpPr>
            <a:spLocks noGrp="1"/>
          </p:cNvSpPr>
          <p:nvPr>
            <p:ph type="title"/>
          </p:nvPr>
        </p:nvSpPr>
        <p:spPr/>
        <p:txBody>
          <a:bodyPr/>
          <a:lstStyle/>
          <a:p>
            <a:r>
              <a:rPr lang="en-US" dirty="0"/>
              <a:t>Ballot Images</a:t>
            </a:r>
          </a:p>
        </p:txBody>
      </p:sp>
      <p:sp>
        <p:nvSpPr>
          <p:cNvPr id="4" name="Text Placeholder 3"/>
          <p:cNvSpPr>
            <a:spLocks noGrp="1"/>
          </p:cNvSpPr>
          <p:nvPr>
            <p:ph type="body" sz="quarter" idx="14"/>
          </p:nvPr>
        </p:nvSpPr>
        <p:spPr/>
        <p:txBody>
          <a:bodyPr/>
          <a:lstStyle/>
          <a:p>
            <a:pPr marL="285750" indent="-285750">
              <a:buFont typeface="Arial" panose="020B0604020202020204" pitchFamily="34" charset="0"/>
              <a:buChar char="•"/>
            </a:pPr>
            <a:r>
              <a:rPr lang="en-US" sz="2000" dirty="0"/>
              <a:t>This is already available in most systems</a:t>
            </a:r>
          </a:p>
          <a:p>
            <a:pPr marL="285750" indent="-285750">
              <a:buFont typeface="Arial" panose="020B0604020202020204" pitchFamily="34" charset="0"/>
              <a:buChar char="•"/>
            </a:pPr>
            <a:r>
              <a:rPr lang="en-US" sz="2000" dirty="0"/>
              <a:t>Laws are already on the books to authorize you to do this</a:t>
            </a:r>
          </a:p>
          <a:p>
            <a:pPr marL="285750" indent="-285750">
              <a:buFont typeface="Arial" panose="020B0604020202020204" pitchFamily="34" charset="0"/>
              <a:buChar char="•"/>
            </a:pPr>
            <a:r>
              <a:rPr lang="en-US" sz="2000" dirty="0"/>
              <a:t>Costs almost nothing and enables almost everyone to authenticate computerized voting system results</a:t>
            </a:r>
          </a:p>
          <a:p>
            <a:pPr marL="285750" indent="-285750">
              <a:buFont typeface="Arial" panose="020B0604020202020204" pitchFamily="34" charset="0"/>
              <a:buChar char="•"/>
            </a:pPr>
            <a:r>
              <a:rPr lang="en-US" sz="2000" dirty="0"/>
              <a:t>All that remains is cooperation (or court-ordered coercion) of public agencies to force them to honor your rights</a:t>
            </a:r>
          </a:p>
        </p:txBody>
      </p:sp>
      <p:sp>
        <p:nvSpPr>
          <p:cNvPr id="5" name="Text Placeholder 4"/>
          <p:cNvSpPr>
            <a:spLocks noGrp="1"/>
          </p:cNvSpPr>
          <p:nvPr>
            <p:ph type="body" sz="half" idx="2"/>
          </p:nvPr>
        </p:nvSpPr>
        <p:spPr/>
        <p:txBody>
          <a:bodyPr/>
          <a:lstStyle/>
          <a:p>
            <a:endParaRPr lang="en-US"/>
          </a:p>
        </p:txBody>
      </p:sp>
      <p:sp>
        <p:nvSpPr>
          <p:cNvPr id="6" name="Date Placeholder 5"/>
          <p:cNvSpPr>
            <a:spLocks noGrp="1"/>
          </p:cNvSpPr>
          <p:nvPr>
            <p:ph type="dt" sz="half" idx="15"/>
          </p:nvPr>
        </p:nvSpPr>
        <p:spPr/>
        <p:txBody>
          <a:bodyPr/>
          <a:lstStyle/>
          <a:p>
            <a:fld id="{C7FB55E5-4D4E-4557-BC69-AB7BECC0002D}" type="datetime1">
              <a:rPr lang="en-US" smtClean="0"/>
              <a:pPr/>
              <a:t>5/20/2017</a:t>
            </a:fld>
            <a:endParaRPr lang="en-US" dirty="0"/>
          </a:p>
        </p:txBody>
      </p:sp>
      <p:sp>
        <p:nvSpPr>
          <p:cNvPr id="7" name="Slide Number Placeholder 6"/>
          <p:cNvSpPr>
            <a:spLocks noGrp="1"/>
          </p:cNvSpPr>
          <p:nvPr>
            <p:ph type="sldNum" sz="quarter" idx="16"/>
          </p:nvPr>
        </p:nvSpPr>
        <p:spPr/>
        <p:txBody>
          <a:bodyPr/>
          <a:lstStyle/>
          <a:p>
            <a:r>
              <a:rPr lang="en-US"/>
              <a:t>PAGE </a:t>
            </a:r>
            <a:fld id="{711B4CA8-52BE-46B1-A536-58CE1A3FAF74}" type="slidenum">
              <a:rPr lang="en-US" smtClean="0"/>
              <a:pPr/>
              <a:t>12</a:t>
            </a:fld>
            <a:endParaRPr lang="en-US" dirty="0"/>
          </a:p>
        </p:txBody>
      </p:sp>
    </p:spTree>
    <p:extLst>
      <p:ext uri="{BB962C8B-B14F-4D97-AF65-F5344CB8AC3E}">
        <p14:creationId xmlns:p14="http://schemas.microsoft.com/office/powerpoint/2010/main" val="2094354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the immutable, distributed ledger that powers Bitcoin</a:t>
            </a:r>
          </a:p>
        </p:txBody>
      </p:sp>
      <p:sp>
        <p:nvSpPr>
          <p:cNvPr id="3" name="Title 2"/>
          <p:cNvSpPr>
            <a:spLocks noGrp="1"/>
          </p:cNvSpPr>
          <p:nvPr>
            <p:ph type="title"/>
          </p:nvPr>
        </p:nvSpPr>
        <p:spPr/>
        <p:txBody>
          <a:bodyPr/>
          <a:lstStyle/>
          <a:p>
            <a:r>
              <a:rPr lang="en-US" dirty="0"/>
              <a:t>Blockchain</a:t>
            </a:r>
          </a:p>
        </p:txBody>
      </p:sp>
      <p:pic>
        <p:nvPicPr>
          <p:cNvPr id="9" name="Content Placeholder 8"/>
          <p:cNvPicPr>
            <a:picLocks noGrp="1" noChangeAspect="1"/>
          </p:cNvPicPr>
          <p:nvPr>
            <p:ph sz="quarter" idx="18"/>
          </p:nvPr>
        </p:nvPicPr>
        <p:blipFill rotWithShape="1">
          <a:blip r:embed="rId3">
            <a:extLst>
              <a:ext uri="{28A0092B-C50C-407E-A947-70E740481C1C}">
                <a14:useLocalDpi xmlns:a14="http://schemas.microsoft.com/office/drawing/2010/main" val="0"/>
              </a:ext>
            </a:extLst>
          </a:blip>
          <a:srcRect t="15225" b="40826"/>
          <a:stretch/>
        </p:blipFill>
        <p:spPr>
          <a:xfrm>
            <a:off x="941835" y="1836846"/>
            <a:ext cx="7269938" cy="4792554"/>
          </a:xfrm>
        </p:spPr>
      </p:pic>
      <p:sp>
        <p:nvSpPr>
          <p:cNvPr id="7" name="Slide Number Placeholder 6"/>
          <p:cNvSpPr>
            <a:spLocks noGrp="1"/>
          </p:cNvSpPr>
          <p:nvPr>
            <p:ph type="sldNum" sz="quarter" idx="20"/>
          </p:nvPr>
        </p:nvSpPr>
        <p:spPr/>
        <p:txBody>
          <a:bodyPr/>
          <a:lstStyle/>
          <a:p>
            <a:pPr algn="l"/>
            <a:r>
              <a:rPr lang="en-US" dirty="0"/>
              <a:t>PAGE </a:t>
            </a:r>
            <a:fld id="{711B4CA8-52BE-46B1-A536-58CE1A3FAF74}" type="slidenum">
              <a:rPr lang="en-US" smtClean="0"/>
              <a:pPr algn="l"/>
              <a:t>13</a:t>
            </a:fld>
            <a:endParaRPr lang="en-US" dirty="0"/>
          </a:p>
        </p:txBody>
      </p:sp>
    </p:spTree>
    <p:extLst>
      <p:ext uri="{BB962C8B-B14F-4D97-AF65-F5344CB8AC3E}">
        <p14:creationId xmlns:p14="http://schemas.microsoft.com/office/powerpoint/2010/main" val="642956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the immutable, distributed ledger that powers Bitcoin</a:t>
            </a:r>
          </a:p>
        </p:txBody>
      </p:sp>
      <p:sp>
        <p:nvSpPr>
          <p:cNvPr id="3" name="Title 2"/>
          <p:cNvSpPr>
            <a:spLocks noGrp="1"/>
          </p:cNvSpPr>
          <p:nvPr>
            <p:ph type="title"/>
          </p:nvPr>
        </p:nvSpPr>
        <p:spPr/>
        <p:txBody>
          <a:bodyPr/>
          <a:lstStyle/>
          <a:p>
            <a:r>
              <a:rPr lang="en-US" dirty="0"/>
              <a:t>Blockchain</a:t>
            </a:r>
          </a:p>
        </p:txBody>
      </p:sp>
      <p:pic>
        <p:nvPicPr>
          <p:cNvPr id="9" name="Content Placeholder 8"/>
          <p:cNvPicPr>
            <a:picLocks noGrp="1" noChangeAspect="1"/>
          </p:cNvPicPr>
          <p:nvPr>
            <p:ph sz="quarter" idx="18"/>
          </p:nvPr>
        </p:nvPicPr>
        <p:blipFill rotWithShape="1">
          <a:blip r:embed="rId2">
            <a:extLst>
              <a:ext uri="{28A0092B-C50C-407E-A947-70E740481C1C}">
                <a14:useLocalDpi xmlns:a14="http://schemas.microsoft.com/office/drawing/2010/main" val="0"/>
              </a:ext>
            </a:extLst>
          </a:blip>
          <a:srcRect t="58846"/>
          <a:stretch/>
        </p:blipFill>
        <p:spPr>
          <a:xfrm>
            <a:off x="941835" y="1916358"/>
            <a:ext cx="7269938" cy="4487754"/>
          </a:xfrm>
        </p:spPr>
      </p:pic>
      <p:sp>
        <p:nvSpPr>
          <p:cNvPr id="7" name="Slide Number Placeholder 6"/>
          <p:cNvSpPr>
            <a:spLocks noGrp="1"/>
          </p:cNvSpPr>
          <p:nvPr>
            <p:ph type="sldNum" sz="quarter" idx="20"/>
          </p:nvPr>
        </p:nvSpPr>
        <p:spPr/>
        <p:txBody>
          <a:bodyPr/>
          <a:lstStyle/>
          <a:p>
            <a:pPr algn="l"/>
            <a:r>
              <a:rPr lang="en-US" dirty="0"/>
              <a:t>PAGE </a:t>
            </a:r>
            <a:fld id="{711B4CA8-52BE-46B1-A536-58CE1A3FAF74}" type="slidenum">
              <a:rPr lang="en-US" smtClean="0"/>
              <a:pPr algn="l"/>
              <a:t>14</a:t>
            </a:fld>
            <a:endParaRPr lang="en-US" dirty="0"/>
          </a:p>
        </p:txBody>
      </p:sp>
    </p:spTree>
    <p:extLst>
      <p:ext uri="{BB962C8B-B14F-4D97-AF65-F5344CB8AC3E}">
        <p14:creationId xmlns:p14="http://schemas.microsoft.com/office/powerpoint/2010/main" val="183042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Should we hand over control of our elections to Skynet?</a:t>
            </a:r>
          </a:p>
        </p:txBody>
      </p:sp>
      <p:sp>
        <p:nvSpPr>
          <p:cNvPr id="3" name="Title 2"/>
          <p:cNvSpPr>
            <a:spLocks noGrp="1"/>
          </p:cNvSpPr>
          <p:nvPr>
            <p:ph type="title"/>
          </p:nvPr>
        </p:nvSpPr>
        <p:spPr/>
        <p:txBody>
          <a:bodyPr/>
          <a:lstStyle/>
          <a:p>
            <a:r>
              <a:rPr lang="en-US" dirty="0"/>
              <a:t>AI Auditing</a:t>
            </a:r>
          </a:p>
        </p:txBody>
      </p:sp>
      <p:sp>
        <p:nvSpPr>
          <p:cNvPr id="4" name="Text Placeholder 3"/>
          <p:cNvSpPr>
            <a:spLocks noGrp="1"/>
          </p:cNvSpPr>
          <p:nvPr>
            <p:ph type="body" sz="quarter" idx="14"/>
          </p:nvPr>
        </p:nvSpPr>
        <p:spPr/>
        <p:txBody>
          <a:bodyPr/>
          <a:lstStyle/>
          <a:p>
            <a:pPr marL="285750" indent="-285750">
              <a:buFont typeface="Arial" panose="020B0604020202020204" pitchFamily="34" charset="0"/>
              <a:buChar char="•"/>
            </a:pPr>
            <a:r>
              <a:rPr lang="en-US" sz="2000" dirty="0"/>
              <a:t>Develop a machine learning service that will monitor network activity and report to human experts who will filter out the noise</a:t>
            </a:r>
          </a:p>
          <a:p>
            <a:pPr marL="285750" indent="-285750">
              <a:buFont typeface="Arial" panose="020B0604020202020204" pitchFamily="34" charset="0"/>
              <a:buChar char="•"/>
            </a:pPr>
            <a:r>
              <a:rPr lang="en-US" sz="2000" dirty="0"/>
              <a:t>The man and machine combination will help network admins detect and stop breaches before they become damaging.</a:t>
            </a:r>
          </a:p>
          <a:p>
            <a:pPr marL="285750" indent="-285750">
              <a:buFont typeface="Arial" panose="020B0604020202020204" pitchFamily="34" charset="0"/>
              <a:buChar char="•"/>
            </a:pPr>
            <a:r>
              <a:rPr lang="en-US" sz="2000" dirty="0"/>
              <a:t>This is the sort of service that many organizations such as banks are now moving to adopt.  Government can’t afford to lag behind.</a:t>
            </a:r>
          </a:p>
        </p:txBody>
      </p:sp>
      <p:sp>
        <p:nvSpPr>
          <p:cNvPr id="5" name="Text Placeholder 4"/>
          <p:cNvSpPr>
            <a:spLocks noGrp="1"/>
          </p:cNvSpPr>
          <p:nvPr>
            <p:ph type="body" sz="half" idx="2"/>
          </p:nvPr>
        </p:nvSpPr>
        <p:spPr/>
        <p:txBody>
          <a:bodyPr/>
          <a:lstStyle/>
          <a:p>
            <a:endParaRPr lang="en-US"/>
          </a:p>
        </p:txBody>
      </p:sp>
      <p:sp>
        <p:nvSpPr>
          <p:cNvPr id="6" name="Date Placeholder 5"/>
          <p:cNvSpPr>
            <a:spLocks noGrp="1"/>
          </p:cNvSpPr>
          <p:nvPr>
            <p:ph type="dt" sz="half" idx="15"/>
          </p:nvPr>
        </p:nvSpPr>
        <p:spPr/>
        <p:txBody>
          <a:bodyPr/>
          <a:lstStyle/>
          <a:p>
            <a:fld id="{C7FB55E5-4D4E-4557-BC69-AB7BECC0002D}" type="datetime1">
              <a:rPr lang="en-US" smtClean="0"/>
              <a:pPr/>
              <a:t>5/20/2017</a:t>
            </a:fld>
            <a:endParaRPr lang="en-US" dirty="0"/>
          </a:p>
        </p:txBody>
      </p:sp>
      <p:sp>
        <p:nvSpPr>
          <p:cNvPr id="7" name="Slide Number Placeholder 6"/>
          <p:cNvSpPr>
            <a:spLocks noGrp="1"/>
          </p:cNvSpPr>
          <p:nvPr>
            <p:ph type="sldNum" sz="quarter" idx="16"/>
          </p:nvPr>
        </p:nvSpPr>
        <p:spPr/>
        <p:txBody>
          <a:bodyPr/>
          <a:lstStyle/>
          <a:p>
            <a:r>
              <a:rPr lang="en-US"/>
              <a:t>PAGE </a:t>
            </a:r>
            <a:fld id="{711B4CA8-52BE-46B1-A536-58CE1A3FAF74}" type="slidenum">
              <a:rPr lang="en-US" smtClean="0"/>
              <a:pPr/>
              <a:t>15</a:t>
            </a:fld>
            <a:endParaRPr lang="en-US" dirty="0"/>
          </a:p>
        </p:txBody>
      </p:sp>
    </p:spTree>
    <p:extLst>
      <p:ext uri="{BB962C8B-B14F-4D97-AF65-F5344CB8AC3E}">
        <p14:creationId xmlns:p14="http://schemas.microsoft.com/office/powerpoint/2010/main" val="1942113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Protecting the campaign</a:t>
            </a:r>
          </a:p>
        </p:txBody>
      </p:sp>
      <p:sp>
        <p:nvSpPr>
          <p:cNvPr id="3" name="Subtitle 2"/>
          <p:cNvSpPr>
            <a:spLocks noGrp="1"/>
          </p:cNvSpPr>
          <p:nvPr>
            <p:ph type="subTitle" idx="1"/>
          </p:nvPr>
        </p:nvSpPr>
        <p:spPr/>
        <p:txBody>
          <a:bodyPr/>
          <a:lstStyle/>
          <a:p>
            <a:r>
              <a:rPr lang="en-US" dirty="0"/>
              <a:t>Elections Security</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166321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dirty="0"/>
          </a:p>
        </p:txBody>
      </p:sp>
      <p:sp>
        <p:nvSpPr>
          <p:cNvPr id="3" name="Title 2"/>
          <p:cNvSpPr>
            <a:spLocks noGrp="1"/>
          </p:cNvSpPr>
          <p:nvPr>
            <p:ph type="title"/>
          </p:nvPr>
        </p:nvSpPr>
        <p:spPr/>
        <p:txBody>
          <a:bodyPr/>
          <a:lstStyle/>
          <a:p>
            <a:r>
              <a:rPr lang="en-US" dirty="0"/>
              <a:t>Is your data secure?</a:t>
            </a:r>
          </a:p>
        </p:txBody>
      </p:sp>
      <p:sp>
        <p:nvSpPr>
          <p:cNvPr id="4" name="Text Placeholder 3"/>
          <p:cNvSpPr>
            <a:spLocks noGrp="1"/>
          </p:cNvSpPr>
          <p:nvPr>
            <p:ph type="body" sz="quarter" idx="14"/>
          </p:nvPr>
        </p:nvSpPr>
        <p:spPr/>
        <p:txBody>
          <a:bodyPr/>
          <a:lstStyle/>
          <a:p>
            <a:pPr marL="285750" indent="-285750">
              <a:buFont typeface="Arial" panose="020B0604020202020204" pitchFamily="34" charset="0"/>
              <a:buChar char="•"/>
            </a:pPr>
            <a:r>
              <a:rPr lang="en-US" sz="2000" dirty="0"/>
              <a:t>Because of their short lifespan, campaigns are for the most part woefully weak in securing their data against cyber attacks.</a:t>
            </a:r>
          </a:p>
          <a:p>
            <a:pPr marL="285750" indent="-285750">
              <a:buFont typeface="Arial" panose="020B0604020202020204" pitchFamily="34" charset="0"/>
              <a:buChar char="•"/>
            </a:pPr>
            <a:r>
              <a:rPr lang="en-US" sz="2000" dirty="0"/>
              <a:t>The focus is rarely on cybersecurity, there’s little or no federal and local oversight on security practices.</a:t>
            </a:r>
          </a:p>
          <a:p>
            <a:pPr marL="285750" indent="-285750">
              <a:buFont typeface="Arial" panose="020B0604020202020204" pitchFamily="34" charset="0"/>
              <a:buChar char="•"/>
            </a:pPr>
            <a:r>
              <a:rPr lang="en-US" sz="2000" dirty="0"/>
              <a:t>Information stored by campaigns, which includes donor information, internal emails, opposition research and vulnerability studies, is quite sensitive, and makes them attractive targets.</a:t>
            </a:r>
          </a:p>
        </p:txBody>
      </p:sp>
      <p:sp>
        <p:nvSpPr>
          <p:cNvPr id="5" name="Text Placeholder 4"/>
          <p:cNvSpPr>
            <a:spLocks noGrp="1"/>
          </p:cNvSpPr>
          <p:nvPr>
            <p:ph type="body" sz="half" idx="2"/>
          </p:nvPr>
        </p:nvSpPr>
        <p:spPr/>
        <p:txBody>
          <a:bodyPr/>
          <a:lstStyle/>
          <a:p>
            <a:endParaRPr lang="en-US"/>
          </a:p>
        </p:txBody>
      </p:sp>
      <p:sp>
        <p:nvSpPr>
          <p:cNvPr id="6" name="Date Placeholder 5"/>
          <p:cNvSpPr>
            <a:spLocks noGrp="1"/>
          </p:cNvSpPr>
          <p:nvPr>
            <p:ph type="dt" sz="half" idx="15"/>
          </p:nvPr>
        </p:nvSpPr>
        <p:spPr/>
        <p:txBody>
          <a:bodyPr/>
          <a:lstStyle/>
          <a:p>
            <a:fld id="{C7FB55E5-4D4E-4557-BC69-AB7BECC0002D}" type="datetime1">
              <a:rPr lang="en-US" smtClean="0"/>
              <a:pPr/>
              <a:t>5/20/2017</a:t>
            </a:fld>
            <a:endParaRPr lang="en-US" dirty="0"/>
          </a:p>
        </p:txBody>
      </p:sp>
      <p:sp>
        <p:nvSpPr>
          <p:cNvPr id="7" name="Slide Number Placeholder 6"/>
          <p:cNvSpPr>
            <a:spLocks noGrp="1"/>
          </p:cNvSpPr>
          <p:nvPr>
            <p:ph type="sldNum" sz="quarter" idx="16"/>
          </p:nvPr>
        </p:nvSpPr>
        <p:spPr/>
        <p:txBody>
          <a:bodyPr/>
          <a:lstStyle/>
          <a:p>
            <a:r>
              <a:rPr lang="en-US"/>
              <a:t>PAGE </a:t>
            </a:r>
            <a:fld id="{711B4CA8-52BE-46B1-A536-58CE1A3FAF74}" type="slidenum">
              <a:rPr lang="en-US" smtClean="0"/>
              <a:pPr/>
              <a:t>17</a:t>
            </a:fld>
            <a:endParaRPr lang="en-US" dirty="0"/>
          </a:p>
        </p:txBody>
      </p:sp>
    </p:spTree>
    <p:extLst>
      <p:ext uri="{BB962C8B-B14F-4D97-AF65-F5344CB8AC3E}">
        <p14:creationId xmlns:p14="http://schemas.microsoft.com/office/powerpoint/2010/main" val="3282984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dirty="0"/>
          </a:p>
        </p:txBody>
      </p:sp>
      <p:sp>
        <p:nvSpPr>
          <p:cNvPr id="3" name="Title 2"/>
          <p:cNvSpPr>
            <a:spLocks noGrp="1"/>
          </p:cNvSpPr>
          <p:nvPr>
            <p:ph type="title"/>
          </p:nvPr>
        </p:nvSpPr>
        <p:spPr/>
        <p:txBody>
          <a:bodyPr/>
          <a:lstStyle/>
          <a:p>
            <a:r>
              <a:rPr lang="en-US" dirty="0"/>
              <a:t>Move to the cloud!</a:t>
            </a:r>
          </a:p>
        </p:txBody>
      </p:sp>
      <p:sp>
        <p:nvSpPr>
          <p:cNvPr id="4" name="Text Placeholder 3"/>
          <p:cNvSpPr>
            <a:spLocks noGrp="1"/>
          </p:cNvSpPr>
          <p:nvPr>
            <p:ph type="body" sz="quarter" idx="14"/>
          </p:nvPr>
        </p:nvSpPr>
        <p:spPr/>
        <p:txBody>
          <a:bodyPr/>
          <a:lstStyle/>
          <a:p>
            <a:pPr marL="285750" indent="-285750">
              <a:buFont typeface="Arial" panose="020B0604020202020204" pitchFamily="34" charset="0"/>
              <a:buChar char="•"/>
            </a:pPr>
            <a:r>
              <a:rPr lang="en-US" sz="2000" dirty="0"/>
              <a:t>Don’t spend a hefty part of your limited budget buying equipment and software to secure a campaign that will last mere months.</a:t>
            </a:r>
          </a:p>
          <a:p>
            <a:pPr marL="285750" indent="-285750">
              <a:buFont typeface="Arial" panose="020B0604020202020204" pitchFamily="34" charset="0"/>
              <a:buChar char="•"/>
            </a:pPr>
            <a:r>
              <a:rPr lang="en-US" sz="2000" dirty="0"/>
              <a:t>Cloud-based security such as web application firewalls (WAF) and DDoS protection services do not require any upfront investments and can be paid for in an on-demand model.</a:t>
            </a:r>
          </a:p>
          <a:p>
            <a:pPr marL="285750" indent="-285750">
              <a:buFont typeface="Arial" panose="020B0604020202020204" pitchFamily="34" charset="0"/>
              <a:buChar char="•"/>
            </a:pPr>
            <a:r>
              <a:rPr lang="en-US" sz="2000" dirty="0"/>
              <a:t>Has ability to scale based on the changing needs of your campaign.</a:t>
            </a:r>
          </a:p>
        </p:txBody>
      </p:sp>
      <p:sp>
        <p:nvSpPr>
          <p:cNvPr id="5" name="Text Placeholder 4"/>
          <p:cNvSpPr>
            <a:spLocks noGrp="1"/>
          </p:cNvSpPr>
          <p:nvPr>
            <p:ph type="body" sz="half" idx="2"/>
          </p:nvPr>
        </p:nvSpPr>
        <p:spPr/>
        <p:txBody>
          <a:bodyPr/>
          <a:lstStyle/>
          <a:p>
            <a:endParaRPr lang="en-US" dirty="0"/>
          </a:p>
        </p:txBody>
      </p:sp>
      <p:sp>
        <p:nvSpPr>
          <p:cNvPr id="6" name="Date Placeholder 5"/>
          <p:cNvSpPr>
            <a:spLocks noGrp="1"/>
          </p:cNvSpPr>
          <p:nvPr>
            <p:ph type="dt" sz="half" idx="15"/>
          </p:nvPr>
        </p:nvSpPr>
        <p:spPr/>
        <p:txBody>
          <a:bodyPr/>
          <a:lstStyle/>
          <a:p>
            <a:fld id="{C7FB55E5-4D4E-4557-BC69-AB7BECC0002D}" type="datetime1">
              <a:rPr lang="en-US" smtClean="0"/>
              <a:pPr/>
              <a:t>5/20/2017</a:t>
            </a:fld>
            <a:endParaRPr lang="en-US" dirty="0"/>
          </a:p>
        </p:txBody>
      </p:sp>
      <p:sp>
        <p:nvSpPr>
          <p:cNvPr id="7" name="Slide Number Placeholder 6"/>
          <p:cNvSpPr>
            <a:spLocks noGrp="1"/>
          </p:cNvSpPr>
          <p:nvPr>
            <p:ph type="sldNum" sz="quarter" idx="16"/>
          </p:nvPr>
        </p:nvSpPr>
        <p:spPr/>
        <p:txBody>
          <a:bodyPr/>
          <a:lstStyle/>
          <a:p>
            <a:r>
              <a:rPr lang="en-US"/>
              <a:t>PAGE </a:t>
            </a:r>
            <a:fld id="{711B4CA8-52BE-46B1-A536-58CE1A3FAF74}" type="slidenum">
              <a:rPr lang="en-US" smtClean="0"/>
              <a:pPr/>
              <a:t>18</a:t>
            </a:fld>
            <a:endParaRPr lang="en-US" dirty="0"/>
          </a:p>
        </p:txBody>
      </p:sp>
    </p:spTree>
    <p:extLst>
      <p:ext uri="{BB962C8B-B14F-4D97-AF65-F5344CB8AC3E}">
        <p14:creationId xmlns:p14="http://schemas.microsoft.com/office/powerpoint/2010/main" val="1036341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dirty="0"/>
          </a:p>
        </p:txBody>
      </p:sp>
      <p:sp>
        <p:nvSpPr>
          <p:cNvPr id="3" name="Title 2"/>
          <p:cNvSpPr>
            <a:spLocks noGrp="1"/>
          </p:cNvSpPr>
          <p:nvPr>
            <p:ph type="title"/>
          </p:nvPr>
        </p:nvSpPr>
        <p:spPr/>
        <p:txBody>
          <a:bodyPr/>
          <a:lstStyle/>
          <a:p>
            <a:r>
              <a:rPr lang="en-US" dirty="0"/>
              <a:t>Resources</a:t>
            </a:r>
          </a:p>
        </p:txBody>
      </p:sp>
      <p:sp>
        <p:nvSpPr>
          <p:cNvPr id="4" name="Text Placeholder 3"/>
          <p:cNvSpPr>
            <a:spLocks noGrp="1"/>
          </p:cNvSpPr>
          <p:nvPr>
            <p:ph type="body" sz="quarter" idx="14"/>
          </p:nvPr>
        </p:nvSpPr>
        <p:spPr/>
        <p:txBody>
          <a:bodyPr/>
          <a:lstStyle/>
          <a:p>
            <a:pPr marL="285750" indent="-285750">
              <a:buFont typeface="Arial" panose="020B0604020202020204" pitchFamily="34" charset="0"/>
              <a:buChar char="•"/>
            </a:pPr>
            <a:r>
              <a:rPr lang="en-US" sz="2000" dirty="0"/>
              <a:t>Election Assistance Commission (EAC.gov)</a:t>
            </a:r>
          </a:p>
          <a:p>
            <a:pPr marL="285750" indent="-285750">
              <a:buFont typeface="Arial" panose="020B0604020202020204" pitchFamily="34" charset="0"/>
              <a:buChar char="•"/>
            </a:pPr>
            <a:r>
              <a:rPr lang="en-US" sz="2000" dirty="0"/>
              <a:t>National Institute of Standards &amp; Technology (NIST.gov)</a:t>
            </a:r>
          </a:p>
          <a:p>
            <a:pPr marL="285750" indent="-285750">
              <a:buFont typeface="Arial" panose="020B0604020202020204" pitchFamily="34" charset="0"/>
              <a:buChar char="•"/>
            </a:pPr>
            <a:r>
              <a:rPr lang="en-US" sz="2000" dirty="0"/>
              <a:t>OpenElectionData.net</a:t>
            </a:r>
          </a:p>
          <a:p>
            <a:pPr marL="285750" indent="-285750">
              <a:buFont typeface="Arial" panose="020B0604020202020204" pitchFamily="34" charset="0"/>
              <a:buChar char="•"/>
            </a:pPr>
            <a:r>
              <a:rPr lang="en-US" sz="2000" dirty="0"/>
              <a:t>BlackBoxVoting.org</a:t>
            </a:r>
          </a:p>
          <a:p>
            <a:pPr marL="285750" indent="-285750">
              <a:buFont typeface="Arial" panose="020B0604020202020204" pitchFamily="34" charset="0"/>
              <a:buChar char="•"/>
            </a:pPr>
            <a:r>
              <a:rPr lang="en-US" sz="2000" dirty="0"/>
              <a:t>FollowMyVote.com</a:t>
            </a:r>
          </a:p>
          <a:p>
            <a:pPr marL="285750" indent="-285750">
              <a:buFont typeface="Arial" panose="020B0604020202020204" pitchFamily="34" charset="0"/>
              <a:buChar char="•"/>
            </a:pPr>
            <a:r>
              <a:rPr lang="en-US" sz="2000" dirty="0"/>
              <a:t>VoteWatcher.com</a:t>
            </a:r>
          </a:p>
          <a:p>
            <a:pPr marL="285750" indent="-285750">
              <a:buFont typeface="Arial" panose="020B0604020202020204" pitchFamily="34" charset="0"/>
              <a:buChar char="•"/>
            </a:pPr>
            <a:endParaRPr lang="en-US" sz="2000" dirty="0"/>
          </a:p>
        </p:txBody>
      </p:sp>
      <p:sp>
        <p:nvSpPr>
          <p:cNvPr id="5" name="Text Placeholder 4"/>
          <p:cNvSpPr>
            <a:spLocks noGrp="1"/>
          </p:cNvSpPr>
          <p:nvPr>
            <p:ph type="body" sz="half" idx="2"/>
          </p:nvPr>
        </p:nvSpPr>
        <p:spPr/>
        <p:txBody>
          <a:bodyPr/>
          <a:lstStyle/>
          <a:p>
            <a:endParaRPr lang="en-US"/>
          </a:p>
        </p:txBody>
      </p:sp>
      <p:sp>
        <p:nvSpPr>
          <p:cNvPr id="6" name="Date Placeholder 5"/>
          <p:cNvSpPr>
            <a:spLocks noGrp="1"/>
          </p:cNvSpPr>
          <p:nvPr>
            <p:ph type="dt" sz="half" idx="15"/>
          </p:nvPr>
        </p:nvSpPr>
        <p:spPr/>
        <p:txBody>
          <a:bodyPr/>
          <a:lstStyle/>
          <a:p>
            <a:fld id="{C7FB55E5-4D4E-4557-BC69-AB7BECC0002D}" type="datetime1">
              <a:rPr lang="en-US" smtClean="0"/>
              <a:pPr/>
              <a:t>5/20/2017</a:t>
            </a:fld>
            <a:endParaRPr lang="en-US" dirty="0"/>
          </a:p>
        </p:txBody>
      </p:sp>
      <p:sp>
        <p:nvSpPr>
          <p:cNvPr id="7" name="Slide Number Placeholder 6"/>
          <p:cNvSpPr>
            <a:spLocks noGrp="1"/>
          </p:cNvSpPr>
          <p:nvPr>
            <p:ph type="sldNum" sz="quarter" idx="16"/>
          </p:nvPr>
        </p:nvSpPr>
        <p:spPr/>
        <p:txBody>
          <a:bodyPr/>
          <a:lstStyle/>
          <a:p>
            <a:r>
              <a:rPr lang="en-US"/>
              <a:t>PAGE </a:t>
            </a:r>
            <a:fld id="{711B4CA8-52BE-46B1-A536-58CE1A3FAF74}" type="slidenum">
              <a:rPr lang="en-US" smtClean="0"/>
              <a:pPr/>
              <a:t>19</a:t>
            </a:fld>
            <a:endParaRPr lang="en-US" dirty="0"/>
          </a:p>
        </p:txBody>
      </p:sp>
    </p:spTree>
    <p:extLst>
      <p:ext uri="{BB962C8B-B14F-4D97-AF65-F5344CB8AC3E}">
        <p14:creationId xmlns:p14="http://schemas.microsoft.com/office/powerpoint/2010/main" val="147852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tIns="137160">
            <a:noAutofit/>
          </a:bodyPr>
          <a:lstStyle/>
          <a:p>
            <a:pPr algn="ctr">
              <a:lnSpc>
                <a:spcPct val="100000"/>
              </a:lnSpc>
              <a:spcAft>
                <a:spcPts val="0"/>
              </a:spcAft>
            </a:pPr>
            <a:r>
              <a:rPr lang="en-US" sz="4400" dirty="0"/>
              <a:t>Would he mess with our elections?</a:t>
            </a:r>
          </a:p>
        </p:txBody>
      </p:sp>
      <p:pic>
        <p:nvPicPr>
          <p:cNvPr id="15" name="Picture Placeholder 1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1717" b="21527"/>
          <a:stretch/>
        </p:blipFill>
        <p:spPr>
          <a:xfrm>
            <a:off x="0" y="0"/>
            <a:ext cx="9144000" cy="5486400"/>
          </a:xfrm>
        </p:spPr>
      </p:pic>
    </p:spTree>
    <p:extLst>
      <p:ext uri="{BB962C8B-B14F-4D97-AF65-F5344CB8AC3E}">
        <p14:creationId xmlns:p14="http://schemas.microsoft.com/office/powerpoint/2010/main" val="4045540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a:t>Questions?</a:t>
            </a:r>
          </a:p>
        </p:txBody>
      </p:sp>
      <p:sp>
        <p:nvSpPr>
          <p:cNvPr id="2" name="Subtitle 1"/>
          <p:cNvSpPr>
            <a:spLocks noGrp="1"/>
          </p:cNvSpPr>
          <p:nvPr>
            <p:ph type="subTitle" idx="1"/>
          </p:nvPr>
        </p:nvSpPr>
        <p:spPr/>
        <p:txBody>
          <a:bodyPr/>
          <a:lstStyle/>
          <a:p>
            <a:endParaRPr lang="en-US"/>
          </a:p>
        </p:txBody>
      </p:sp>
      <p:sp>
        <p:nvSpPr>
          <p:cNvPr id="3" name="Text Placeholder 2"/>
          <p:cNvSpPr>
            <a:spLocks noGrp="1"/>
          </p:cNvSpPr>
          <p:nvPr>
            <p:ph type="body" sz="quarter" idx="10"/>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tIns="137160">
            <a:noAutofit/>
          </a:bodyPr>
          <a:lstStyle/>
          <a:p>
            <a:pPr algn="ctr">
              <a:lnSpc>
                <a:spcPct val="100000"/>
              </a:lnSpc>
              <a:spcBef>
                <a:spcPts val="1800"/>
              </a:spcBef>
              <a:spcAft>
                <a:spcPts val="0"/>
              </a:spcAft>
            </a:pPr>
            <a:r>
              <a:rPr lang="en-US" dirty="0"/>
              <a:t>How about her?</a:t>
            </a:r>
          </a:p>
        </p:txBody>
      </p:sp>
      <p:pic>
        <p:nvPicPr>
          <p:cNvPr id="6" name="Picture Placeholder 5"/>
          <p:cNvPicPr>
            <a:picLocks noGrp="1" noChangeAspect="1"/>
          </p:cNvPicPr>
          <p:nvPr>
            <p:ph type="pic" idx="1"/>
          </p:nvPr>
        </p:nvPicPr>
        <p:blipFill rotWithShape="1">
          <a:blip r:embed="rId2">
            <a:grayscl/>
            <a:extLst>
              <a:ext uri="{28A0092B-C50C-407E-A947-70E740481C1C}">
                <a14:useLocalDpi xmlns:a14="http://schemas.microsoft.com/office/drawing/2010/main" val="0"/>
              </a:ext>
            </a:extLst>
          </a:blip>
          <a:srcRect b="6250"/>
          <a:stretch/>
        </p:blipFill>
        <p:spPr>
          <a:xfrm>
            <a:off x="0" y="0"/>
            <a:ext cx="9144000" cy="5486400"/>
          </a:xfrm>
        </p:spPr>
      </p:pic>
    </p:spTree>
    <p:extLst>
      <p:ext uri="{BB962C8B-B14F-4D97-AF65-F5344CB8AC3E}">
        <p14:creationId xmlns:p14="http://schemas.microsoft.com/office/powerpoint/2010/main" val="243224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tIns="137160">
            <a:noAutofit/>
          </a:bodyPr>
          <a:lstStyle/>
          <a:p>
            <a:pPr algn="ctr">
              <a:lnSpc>
                <a:spcPct val="100000"/>
              </a:lnSpc>
              <a:spcAft>
                <a:spcPts val="0"/>
              </a:spcAft>
            </a:pPr>
            <a:r>
              <a:rPr lang="en-US" sz="4400" dirty="0"/>
              <a:t>Yeah, this guy definitely would.</a:t>
            </a:r>
          </a:p>
        </p:txBody>
      </p:sp>
      <p:pic>
        <p:nvPicPr>
          <p:cNvPr id="7" name="Picture Placeholder 6"/>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2609" b="17391"/>
          <a:stretch/>
        </p:blipFill>
        <p:spPr>
          <a:xfrm>
            <a:off x="0" y="0"/>
            <a:ext cx="9144000" cy="5486400"/>
          </a:xfrm>
        </p:spPr>
      </p:pic>
    </p:spTree>
    <p:extLst>
      <p:ext uri="{BB962C8B-B14F-4D97-AF65-F5344CB8AC3E}">
        <p14:creationId xmlns:p14="http://schemas.microsoft.com/office/powerpoint/2010/main" val="110695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2300" y="2562225"/>
            <a:ext cx="7937500" cy="1924050"/>
          </a:xfrm>
        </p:spPr>
        <p:txBody>
          <a:bodyPr/>
          <a:lstStyle/>
          <a:p>
            <a:pPr algn="ctr"/>
            <a:r>
              <a:rPr lang="en-US" dirty="0"/>
              <a:t>But does this matter to me at the local level?</a:t>
            </a:r>
          </a:p>
        </p:txBody>
      </p:sp>
      <p:sp>
        <p:nvSpPr>
          <p:cNvPr id="3" name="Subtitle 2"/>
          <p:cNvSpPr>
            <a:spLocks noGrp="1"/>
          </p:cNvSpPr>
          <p:nvPr>
            <p:ph type="subTitle" idx="1"/>
          </p:nvPr>
        </p:nvSpPr>
        <p:spPr/>
        <p:txBody>
          <a:bodyPr/>
          <a:lstStyle/>
          <a:p>
            <a:r>
              <a:rPr lang="en-US" dirty="0"/>
              <a:t>Elections Security</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20379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p:txBody>
          <a:bodyPr/>
          <a:lstStyle/>
          <a:p>
            <a:endParaRPr lang="en-US"/>
          </a:p>
        </p:txBody>
      </p:sp>
      <p:pic>
        <p:nvPicPr>
          <p:cNvPr id="6" name="Picture Placeholder 5"/>
          <p:cNvPicPr>
            <a:picLocks noGrp="1" noChangeAspect="1"/>
          </p:cNvPicPr>
          <p:nvPr>
            <p:ph type="pic" idx="4294967295"/>
          </p:nvPr>
        </p:nvPicPr>
        <p:blipFill>
          <a:blip r:embed="rId3">
            <a:extLst>
              <a:ext uri="{28A0092B-C50C-407E-A947-70E740481C1C}">
                <a14:useLocalDpi xmlns:a14="http://schemas.microsoft.com/office/drawing/2010/main" val="0"/>
              </a:ext>
            </a:extLst>
          </a:blip>
          <a:stretch>
            <a:fillRect/>
          </a:stretch>
        </p:blipFill>
        <p:spPr>
          <a:xfrm>
            <a:off x="785193" y="-1"/>
            <a:ext cx="7629678" cy="6858001"/>
          </a:xfrm>
        </p:spPr>
      </p:pic>
    </p:spTree>
    <p:extLst>
      <p:ext uri="{BB962C8B-B14F-4D97-AF65-F5344CB8AC3E}">
        <p14:creationId xmlns:p14="http://schemas.microsoft.com/office/powerpoint/2010/main" val="3347407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First…some context!</a:t>
            </a:r>
          </a:p>
        </p:txBody>
      </p:sp>
      <p:sp>
        <p:nvSpPr>
          <p:cNvPr id="3" name="Subtitle 2"/>
          <p:cNvSpPr>
            <a:spLocks noGrp="1"/>
          </p:cNvSpPr>
          <p:nvPr>
            <p:ph type="subTitle" idx="1"/>
          </p:nvPr>
        </p:nvSpPr>
        <p:spPr/>
        <p:txBody>
          <a:bodyPr/>
          <a:lstStyle/>
          <a:p>
            <a:r>
              <a:rPr lang="en-US" dirty="0"/>
              <a:t>Elections Security</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965718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itle 2"/>
          <p:cNvSpPr>
            <a:spLocks noGrp="1"/>
          </p:cNvSpPr>
          <p:nvPr>
            <p:ph type="title"/>
          </p:nvPr>
        </p:nvSpPr>
        <p:spPr/>
        <p:txBody>
          <a:bodyPr/>
          <a:lstStyle/>
          <a:p>
            <a:r>
              <a:rPr lang="en-US" dirty="0"/>
              <a:t>Ripped from the Headlines</a:t>
            </a:r>
          </a:p>
        </p:txBody>
      </p:sp>
      <p:sp>
        <p:nvSpPr>
          <p:cNvPr id="4" name="Text Placeholder 3"/>
          <p:cNvSpPr>
            <a:spLocks noGrp="1"/>
          </p:cNvSpPr>
          <p:nvPr>
            <p:ph type="body" sz="quarter" idx="14"/>
          </p:nvPr>
        </p:nvSpPr>
        <p:spPr/>
        <p:txBody>
          <a:bodyPr/>
          <a:lstStyle/>
          <a:p>
            <a:pPr marL="285750" indent="-285750">
              <a:buFont typeface="Arial" panose="020B0604020202020204" pitchFamily="34" charset="0"/>
              <a:buChar char="•"/>
            </a:pPr>
            <a:r>
              <a:rPr lang="en-US" sz="2000" dirty="0"/>
              <a:t>Hacking of DNC and Hillary Clinton campaign emails</a:t>
            </a:r>
          </a:p>
          <a:p>
            <a:pPr marL="285750" indent="-285750">
              <a:buFont typeface="Arial" panose="020B0604020202020204" pitchFamily="34" charset="0"/>
              <a:buChar char="•"/>
            </a:pPr>
            <a:r>
              <a:rPr lang="en-US" sz="2000" dirty="0"/>
              <a:t>Repeated claims from Donald Trump of election “rigged” against him</a:t>
            </a:r>
          </a:p>
          <a:p>
            <a:pPr marL="285750" indent="-285750">
              <a:buFont typeface="Arial" panose="020B0604020202020204" pitchFamily="34" charset="0"/>
              <a:buChar char="•"/>
            </a:pPr>
            <a:r>
              <a:rPr lang="en-US" sz="2000" dirty="0"/>
              <a:t>Coordinated tampering (SQL Injection) attacks on voter registration databases in 20 states (at least 2 successfully)</a:t>
            </a:r>
          </a:p>
          <a:p>
            <a:pPr marL="285750" indent="-285750">
              <a:buFont typeface="Arial" panose="020B0604020202020204" pitchFamily="34" charset="0"/>
              <a:buChar char="•"/>
            </a:pPr>
            <a:r>
              <a:rPr lang="en-US" sz="2000" dirty="0"/>
              <a:t>DDoS and zero-day attacks in Ukraine’s 2014 parliamentary elections to fake election results</a:t>
            </a:r>
          </a:p>
          <a:p>
            <a:pPr marL="285750" indent="-285750">
              <a:buFont typeface="Arial" panose="020B0604020202020204" pitchFamily="34" charset="0"/>
              <a:buChar char="•"/>
            </a:pPr>
            <a:r>
              <a:rPr lang="en-US" sz="2000" dirty="0"/>
              <a:t>Outdated and unsupported electronic voting machines being decertified by states for their security issues</a:t>
            </a:r>
          </a:p>
        </p:txBody>
      </p:sp>
      <p:sp>
        <p:nvSpPr>
          <p:cNvPr id="5" name="Text Placeholder 4"/>
          <p:cNvSpPr>
            <a:spLocks noGrp="1"/>
          </p:cNvSpPr>
          <p:nvPr>
            <p:ph type="body" sz="half" idx="2"/>
          </p:nvPr>
        </p:nvSpPr>
        <p:spPr/>
        <p:txBody>
          <a:bodyPr/>
          <a:lstStyle/>
          <a:p>
            <a:endParaRPr lang="en-US"/>
          </a:p>
        </p:txBody>
      </p:sp>
      <p:sp>
        <p:nvSpPr>
          <p:cNvPr id="6" name="Date Placeholder 5"/>
          <p:cNvSpPr>
            <a:spLocks noGrp="1"/>
          </p:cNvSpPr>
          <p:nvPr>
            <p:ph type="dt" sz="half" idx="15"/>
          </p:nvPr>
        </p:nvSpPr>
        <p:spPr/>
        <p:txBody>
          <a:bodyPr/>
          <a:lstStyle/>
          <a:p>
            <a:fld id="{C7FB55E5-4D4E-4557-BC69-AB7BECC0002D}" type="datetime1">
              <a:rPr lang="en-US" smtClean="0"/>
              <a:pPr/>
              <a:t>5/20/2017</a:t>
            </a:fld>
            <a:endParaRPr lang="en-US" dirty="0"/>
          </a:p>
        </p:txBody>
      </p:sp>
      <p:sp>
        <p:nvSpPr>
          <p:cNvPr id="7" name="Slide Number Placeholder 6"/>
          <p:cNvSpPr>
            <a:spLocks noGrp="1"/>
          </p:cNvSpPr>
          <p:nvPr>
            <p:ph type="sldNum" sz="quarter" idx="16"/>
          </p:nvPr>
        </p:nvSpPr>
        <p:spPr/>
        <p:txBody>
          <a:bodyPr/>
          <a:lstStyle/>
          <a:p>
            <a:r>
              <a:rPr lang="en-US"/>
              <a:t>PAGE </a:t>
            </a:r>
            <a:fld id="{711B4CA8-52BE-46B1-A536-58CE1A3FAF74}" type="slidenum">
              <a:rPr lang="en-US" smtClean="0"/>
              <a:pPr/>
              <a:t>8</a:t>
            </a:fld>
            <a:endParaRPr lang="en-US" dirty="0"/>
          </a:p>
        </p:txBody>
      </p:sp>
    </p:spTree>
    <p:extLst>
      <p:ext uri="{BB962C8B-B14F-4D97-AF65-F5344CB8AC3E}">
        <p14:creationId xmlns:p14="http://schemas.microsoft.com/office/powerpoint/2010/main" val="3645441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itle 2"/>
          <p:cNvSpPr>
            <a:spLocks noGrp="1"/>
          </p:cNvSpPr>
          <p:nvPr>
            <p:ph type="title"/>
          </p:nvPr>
        </p:nvSpPr>
        <p:spPr/>
        <p:txBody>
          <a:bodyPr/>
          <a:lstStyle/>
          <a:p>
            <a:r>
              <a:rPr lang="en-US" dirty="0"/>
              <a:t>Vulnerabilities</a:t>
            </a:r>
          </a:p>
        </p:txBody>
      </p:sp>
      <p:sp>
        <p:nvSpPr>
          <p:cNvPr id="4" name="Text Placeholder 3"/>
          <p:cNvSpPr>
            <a:spLocks noGrp="1"/>
          </p:cNvSpPr>
          <p:nvPr>
            <p:ph type="body" sz="quarter" idx="14"/>
          </p:nvPr>
        </p:nvSpPr>
        <p:spPr/>
        <p:txBody>
          <a:bodyPr/>
          <a:lstStyle/>
          <a:p>
            <a:pPr marL="285750" indent="-285750">
              <a:buFont typeface="Arial" panose="020B0604020202020204" pitchFamily="34" charset="0"/>
              <a:buChar char="•"/>
            </a:pPr>
            <a:r>
              <a:rPr lang="en-US" sz="2000" dirty="0"/>
              <a:t>Roughly 187,000 precincts across 13,000 jurisdictions</a:t>
            </a:r>
          </a:p>
          <a:p>
            <a:pPr marL="285750" indent="-285750">
              <a:buFont typeface="Arial" panose="020B0604020202020204" pitchFamily="34" charset="0"/>
              <a:buChar char="•"/>
            </a:pPr>
            <a:r>
              <a:rPr lang="en-US" sz="2000" dirty="0"/>
              <a:t>GEMS Fraction Magic - Fractional vote feature embedded in application which can be used to invisibly, yet radically, alter election outcomes by pre-setting desired vote percentages to redistribute votes</a:t>
            </a:r>
          </a:p>
          <a:p>
            <a:pPr marL="285750" indent="-285750">
              <a:buFont typeface="Arial" panose="020B0604020202020204" pitchFamily="34" charset="0"/>
              <a:buChar char="•"/>
            </a:pPr>
            <a:r>
              <a:rPr lang="en-US" sz="2000" dirty="0"/>
              <a:t>EVMs manufacturers consolidated to three companies:  Dominion Voting Systems (Toronto), Election Systems &amp; Software (Omaha), Hart </a:t>
            </a:r>
            <a:r>
              <a:rPr lang="en-US" sz="2000" dirty="0" err="1"/>
              <a:t>InterCivic</a:t>
            </a:r>
            <a:r>
              <a:rPr lang="en-US" sz="2000" dirty="0"/>
              <a:t> (Austin)</a:t>
            </a:r>
          </a:p>
          <a:p>
            <a:pPr marL="285750" indent="-285750">
              <a:buFont typeface="Arial" panose="020B0604020202020204" pitchFamily="34" charset="0"/>
              <a:buChar char="•"/>
            </a:pPr>
            <a:r>
              <a:rPr lang="en-US" sz="2000" dirty="0"/>
              <a:t>21.55% of votes cast in the 2016 elections had no paper trail!</a:t>
            </a:r>
          </a:p>
        </p:txBody>
      </p:sp>
      <p:sp>
        <p:nvSpPr>
          <p:cNvPr id="5" name="Text Placeholder 4"/>
          <p:cNvSpPr>
            <a:spLocks noGrp="1"/>
          </p:cNvSpPr>
          <p:nvPr>
            <p:ph type="body" sz="half" idx="2"/>
          </p:nvPr>
        </p:nvSpPr>
        <p:spPr/>
        <p:txBody>
          <a:bodyPr/>
          <a:lstStyle/>
          <a:p>
            <a:endParaRPr lang="en-US" dirty="0"/>
          </a:p>
        </p:txBody>
      </p:sp>
      <p:sp>
        <p:nvSpPr>
          <p:cNvPr id="6" name="Date Placeholder 5"/>
          <p:cNvSpPr>
            <a:spLocks noGrp="1"/>
          </p:cNvSpPr>
          <p:nvPr>
            <p:ph type="dt" sz="half" idx="15"/>
          </p:nvPr>
        </p:nvSpPr>
        <p:spPr/>
        <p:txBody>
          <a:bodyPr/>
          <a:lstStyle/>
          <a:p>
            <a:fld id="{C7FB55E5-4D4E-4557-BC69-AB7BECC0002D}" type="datetime1">
              <a:rPr lang="en-US" smtClean="0"/>
              <a:pPr/>
              <a:t>5/20/2017</a:t>
            </a:fld>
            <a:endParaRPr lang="en-US" dirty="0"/>
          </a:p>
        </p:txBody>
      </p:sp>
      <p:sp>
        <p:nvSpPr>
          <p:cNvPr id="7" name="Slide Number Placeholder 6"/>
          <p:cNvSpPr>
            <a:spLocks noGrp="1"/>
          </p:cNvSpPr>
          <p:nvPr>
            <p:ph type="sldNum" sz="quarter" idx="16"/>
          </p:nvPr>
        </p:nvSpPr>
        <p:spPr/>
        <p:txBody>
          <a:bodyPr/>
          <a:lstStyle/>
          <a:p>
            <a:r>
              <a:rPr lang="en-US"/>
              <a:t>PAGE </a:t>
            </a:r>
            <a:fld id="{711B4CA8-52BE-46B1-A536-58CE1A3FAF74}" type="slidenum">
              <a:rPr lang="en-US" smtClean="0"/>
              <a:pPr/>
              <a:t>9</a:t>
            </a:fld>
            <a:endParaRPr lang="en-US" dirty="0"/>
          </a:p>
        </p:txBody>
      </p:sp>
    </p:spTree>
    <p:extLst>
      <p:ext uri="{BB962C8B-B14F-4D97-AF65-F5344CB8AC3E}">
        <p14:creationId xmlns:p14="http://schemas.microsoft.com/office/powerpoint/2010/main" val="1585065634"/>
      </p:ext>
    </p:extLst>
  </p:cSld>
  <p:clrMapOvr>
    <a:masterClrMapping/>
  </p:clrMapOvr>
</p:sld>
</file>

<file path=ppt/theme/theme1.xml><?xml version="1.0" encoding="utf-8"?>
<a:theme xmlns:a="http://schemas.openxmlformats.org/drawingml/2006/main" name="Metro theme">
  <a:themeElements>
    <a:clrScheme name="Windows8">
      <a:dk1>
        <a:srgbClr val="1A1A1A"/>
      </a:dk1>
      <a:lt1>
        <a:sysClr val="window" lastClr="FFFFFF"/>
      </a:lt1>
      <a:dk2>
        <a:srgbClr val="3354A5"/>
      </a:dk2>
      <a:lt2>
        <a:srgbClr val="EEECE1"/>
      </a:lt2>
      <a:accent1>
        <a:srgbClr val="00B9F2"/>
      </a:accent1>
      <a:accent2>
        <a:srgbClr val="98C43D"/>
      </a:accent2>
      <a:accent3>
        <a:srgbClr val="DC4180"/>
      </a:accent3>
      <a:accent4>
        <a:srgbClr val="F58020"/>
      </a:accent4>
      <a:accent5>
        <a:srgbClr val="38813E"/>
      </a:accent5>
      <a:accent6>
        <a:srgbClr val="C72127"/>
      </a:accent6>
      <a:hlink>
        <a:srgbClr val="00B9F2"/>
      </a:hlink>
      <a:folHlink>
        <a:srgbClr val="008AB5"/>
      </a:folHlink>
    </a:clrScheme>
    <a:fontScheme name="Metro">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69C5CEB4A271B41BD93D6BCE7044EE3" ma:contentTypeVersion="0" ma:contentTypeDescription="Create a new document." ma:contentTypeScope="" ma:versionID="322e86463ccbb841be41c38e66ea085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outs:outSpaceData xmlns:outs="http://schemas.microsoft.com/office/2009/outspace/metadata">
  <outs:relatedDates>
    <outs:relatedDate>
      <outs:type>3</outs:type>
      <outs:displayName>Last Modified</outs:displayName>
      <outs:dateTime>2009-08-07T20:40:49Z</outs:dateTime>
      <outs:isPinned>true</outs:isPinned>
    </outs:relatedDate>
    <outs:relatedDate>
      <outs:type>2</outs:type>
      <outs:displayName>Created</outs:displayName>
      <outs:dateTime>2009-07-20T23:32:42Z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Daryl Tanghe</outs:displayName>
          <outs:accountName/>
        </outs:relatedPerson>
      </outs:people>
      <outs:source>0</outs:source>
      <outs:isPinned>true</outs:isPinned>
    </outs:relatedPeopleItem>
    <outs:relatedPeopleItem>
      <outs:category>Last modified by</outs:category>
      <outs:people>
        <outs:relatedPerson>
          <outs:displayName>Jon Gleasman</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7D6B5E34-A1E3-4631-B815-A6174A2A1F80}">
  <ds:schemaRefs>
    <ds:schemaRef ds:uri="http://schemas.microsoft.com/office/2006/metadata/properties"/>
  </ds:schemaRefs>
</ds:datastoreItem>
</file>

<file path=customXml/itemProps2.xml><?xml version="1.0" encoding="utf-8"?>
<ds:datastoreItem xmlns:ds="http://schemas.openxmlformats.org/officeDocument/2006/customXml" ds:itemID="{492F6EA9-13C5-4CE4-941C-3768C6B006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16C10F88-6179-4AFA-8881-92ADE4EB5AD7}">
  <ds:schemaRefs>
    <ds:schemaRef ds:uri="http://schemas.microsoft.com/sharepoint/v3/contenttype/forms"/>
  </ds:schemaRefs>
</ds:datastoreItem>
</file>

<file path=customXml/itemProps4.xml><?xml version="1.0" encoding="utf-8"?>
<ds:datastoreItem xmlns:ds="http://schemas.openxmlformats.org/officeDocument/2006/customXml" ds:itemID="{D4AC169E-188A-4A4D-8F7A-22ADAF698125}">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otalTime>4122</TotalTime>
  <Words>2309</Words>
  <Application>Microsoft Office PowerPoint</Application>
  <PresentationFormat>On-screen Show (4:3)</PresentationFormat>
  <Paragraphs>148</Paragraphs>
  <Slides>20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Segoe UI</vt:lpstr>
      <vt:lpstr>Segoe UI Light</vt:lpstr>
      <vt:lpstr>Segoe UI Semibold</vt:lpstr>
      <vt:lpstr>Wingdings</vt:lpstr>
      <vt:lpstr>Metro theme</vt:lpstr>
      <vt:lpstr>Elections Security</vt:lpstr>
      <vt:lpstr>Would he mess with our elections?</vt:lpstr>
      <vt:lpstr>How about her?</vt:lpstr>
      <vt:lpstr>Yeah, this guy definitely would.</vt:lpstr>
      <vt:lpstr>But does this matter to me at the local level?</vt:lpstr>
      <vt:lpstr>PowerPoint Presentation</vt:lpstr>
      <vt:lpstr>First…some context!</vt:lpstr>
      <vt:lpstr>Ripped from the Headlines</vt:lpstr>
      <vt:lpstr>Vulnerabilities</vt:lpstr>
      <vt:lpstr>Where can things go wrong?</vt:lpstr>
      <vt:lpstr>Any hope for the future?</vt:lpstr>
      <vt:lpstr>Ballot Images</vt:lpstr>
      <vt:lpstr>Blockchain</vt:lpstr>
      <vt:lpstr>Blockchain</vt:lpstr>
      <vt:lpstr>AI Auditing</vt:lpstr>
      <vt:lpstr>Protecting the campaign</vt:lpstr>
      <vt:lpstr>Is your data secure?</vt:lpstr>
      <vt:lpstr>Move to the cloud!</vt:lpstr>
      <vt:lpstr>Resources</vt:lpstr>
      <vt:lpstr>Questions?</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Daryl Tanghe</dc:creator>
  <cp:lastModifiedBy>Chad Magendanz</cp:lastModifiedBy>
  <cp:revision>549</cp:revision>
  <dcterms:created xsi:type="dcterms:W3CDTF">2009-07-20T23:32:42Z</dcterms:created>
  <dcterms:modified xsi:type="dcterms:W3CDTF">2017-05-20T22:26:30Z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0x010100469C5CEB4A271B41BD93D6BCE7044EE3</vt:lpwstr>
  </property>
</Properties>
</file>